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572"/>
    <p:restoredTop sz="94690"/>
  </p:normalViewPr>
  <p:slideViewPr>
    <p:cSldViewPr snapToGrid="0" snapToObjects="1">
      <p:cViewPr varScale="1">
        <p:scale>
          <a:sx n="29" d="100"/>
          <a:sy n="29" d="100"/>
        </p:scale>
        <p:origin x="208" y="19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8D7A8-AD46-8C43-A455-77E21B694C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F4102F-39BD-B342-A54D-50F2592509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20C838-8C00-1F4F-9B51-EE6F7231B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6D5BB-D922-8F4F-A52B-9B3BB1102C54}" type="datetimeFigureOut">
              <a:rPr lang="da-DK" smtClean="0"/>
              <a:t>17/04/2018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E5546A-2A80-0E46-A1F5-9B8A1589D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C61042-842F-9F47-9253-3B14D8061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792C0-2C52-2847-A7AF-DDA40F947E43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09201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D9D95-777E-DC44-BACB-4A094708F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DD8471-0F21-8E46-A42D-5A6CFD6513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71553A-2BD6-B64E-85D3-69BCCA97C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6D5BB-D922-8F4F-A52B-9B3BB1102C54}" type="datetimeFigureOut">
              <a:rPr lang="da-DK" smtClean="0"/>
              <a:t>17/04/2018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66CAD4-0361-D940-ABC8-EF2553DFF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A09E25-BCF2-E74F-BF83-9A55D5915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792C0-2C52-2847-A7AF-DDA40F947E43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10878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E64D7B-E2E4-374C-B687-DD495AE4B5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E08574-5F17-C245-891E-CC9EDC9C9E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2C1E6-ECDA-F94C-A5A7-46C16196D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6D5BB-D922-8F4F-A52B-9B3BB1102C54}" type="datetimeFigureOut">
              <a:rPr lang="da-DK" smtClean="0"/>
              <a:t>17/04/2018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AA900E-408C-7A47-BF08-6B13B4005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258E23-9992-894C-A952-245098036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792C0-2C52-2847-A7AF-DDA40F947E43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4299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4E306-4DFB-7D4D-A77C-ED1EDB22F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8B9D9-C788-614E-8092-0322AB77C7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8179E7-7D82-2E44-A195-ECB43A16E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6D5BB-D922-8F4F-A52B-9B3BB1102C54}" type="datetimeFigureOut">
              <a:rPr lang="da-DK" smtClean="0"/>
              <a:t>17/04/2018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933D7-EF24-3D42-B929-9C60FF532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92A6C3-1F7C-BD45-996F-1DC329C3E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792C0-2C52-2847-A7AF-DDA40F947E43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94261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B2B87-91E8-1841-A6D6-DE0B8AF2F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C7F626-9FD8-4E42-89CA-850E6C4A68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E46B99-E9CA-9347-8F23-419A364D7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6D5BB-D922-8F4F-A52B-9B3BB1102C54}" type="datetimeFigureOut">
              <a:rPr lang="da-DK" smtClean="0"/>
              <a:t>17/04/2018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EED613-D135-9E40-A010-43D0EF498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CB49DC-6D0E-A349-A35B-F71910DB7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792C0-2C52-2847-A7AF-DDA40F947E43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79247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F10E0-2999-364E-ACF0-7F30A0DE9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18F8B3-A31A-AC48-B4D5-79E5FD27F0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EBF2EC-8540-614C-8335-8D7C60DD34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8B996F-B703-F54C-8EDF-57F7158D0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6D5BB-D922-8F4F-A52B-9B3BB1102C54}" type="datetimeFigureOut">
              <a:rPr lang="da-DK" smtClean="0"/>
              <a:t>17/04/2018</a:t>
            </a:fld>
            <a:endParaRPr lang="da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F23DE2-26F7-FE40-9FF3-6EF9F1CA1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203B10-3EE0-EB41-98A6-C8BBD012B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792C0-2C52-2847-A7AF-DDA40F947E43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56011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5925B-970A-824D-977B-AC9530E85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F88F01-6113-1D4F-843F-32A0208977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7F3070-69B2-0C43-9D7E-69264C1D1F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D01701-34EC-7848-B44D-42620582AD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FEB064-8307-6E4F-8CA7-78CEA12E37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170C60-F41E-5246-809C-A814F725B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6D5BB-D922-8F4F-A52B-9B3BB1102C54}" type="datetimeFigureOut">
              <a:rPr lang="da-DK" smtClean="0"/>
              <a:t>17/04/2018</a:t>
            </a:fld>
            <a:endParaRPr lang="da-D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809A68-84BF-2347-8102-912CFFCB0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CCCC23-3C7B-4D42-8763-241D3CFB2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792C0-2C52-2847-A7AF-DDA40F947E43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7107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B7743-AD1E-AB49-A18F-0DAEB77B5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29C946-B6B8-4147-87B9-8C9284F1D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6D5BB-D922-8F4F-A52B-9B3BB1102C54}" type="datetimeFigureOut">
              <a:rPr lang="da-DK" smtClean="0"/>
              <a:t>17/04/2018</a:t>
            </a:fld>
            <a:endParaRPr lang="da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D117E1-4A7E-BA45-B8ED-6F5785F03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3E8F6E-4E6B-174D-A613-D05504D29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792C0-2C52-2847-A7AF-DDA40F947E43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45134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772973-822B-9246-AEEB-420FB374F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6D5BB-D922-8F4F-A52B-9B3BB1102C54}" type="datetimeFigureOut">
              <a:rPr lang="da-DK" smtClean="0"/>
              <a:t>17/04/2018</a:t>
            </a:fld>
            <a:endParaRPr lang="da-D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592E9C-B0F2-5D47-88A0-2A6E6DC99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FFEE11-2ED0-1040-B4E7-14DAAACF9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792C0-2C52-2847-A7AF-DDA40F947E43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39399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D239E-AD55-2249-82A3-B832D1F47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269A4-6919-E844-8623-C29AD1BF9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7FC739-4F77-1645-810B-A19E129071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36E069-D9A8-4847-B1DE-9C4D46ACD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6D5BB-D922-8F4F-A52B-9B3BB1102C54}" type="datetimeFigureOut">
              <a:rPr lang="da-DK" smtClean="0"/>
              <a:t>17/04/2018</a:t>
            </a:fld>
            <a:endParaRPr lang="da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D55A2-D126-194A-A302-6609CC2F9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0FFBA4-4BF6-1943-8367-413148A57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792C0-2C52-2847-A7AF-DDA40F947E43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53158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8B164-CCD7-7B49-B360-DC2063D35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885BAB-9063-1642-974D-424CEBF8A1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280C6C-6F2E-BB4A-A836-CDFF77B3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1DFAEE-6DCC-214B-B723-EA6F82595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6D5BB-D922-8F4F-A52B-9B3BB1102C54}" type="datetimeFigureOut">
              <a:rPr lang="da-DK" smtClean="0"/>
              <a:t>17/04/2018</a:t>
            </a:fld>
            <a:endParaRPr lang="da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D80B12-5652-6540-9D6B-D9F9A1E7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784DD5-4FEE-CC43-BAC1-F2EB14595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792C0-2C52-2847-A7AF-DDA40F947E43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38763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45A132-B64E-6943-800B-76FBDDCF8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A724B-9D3F-A144-A851-5BAAF2A897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555B7B-D535-A449-A4D0-717B6E61B7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A6D5BB-D922-8F4F-A52B-9B3BB1102C54}" type="datetimeFigureOut">
              <a:rPr lang="da-DK" smtClean="0"/>
              <a:t>17/04/2018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FA438D-5B3A-C543-95BB-095F2E4568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3338DB-CF58-F94C-820F-4FEBD204D4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792C0-2C52-2847-A7AF-DDA40F947E43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5983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1B2E0-E56D-E241-8D3E-8E76E85F71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3B92A3-CDB2-D346-AF02-1EC54E324E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EB91D83F-778E-F24B-A88B-A1264AEC4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5538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1B2E0-E56D-E241-8D3E-8E76E85F71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3B92A3-CDB2-D346-AF02-1EC54E324E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961D4C-E532-F246-BA75-94118FA847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401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1B2E0-E56D-E241-8D3E-8E76E85F71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3B92A3-CDB2-D346-AF02-1EC54E324E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9BB843-EF15-7F49-8253-1A58F3540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0853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1B2E0-E56D-E241-8D3E-8E76E85F71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3B92A3-CDB2-D346-AF02-1EC54E324E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9CA871-9863-1E46-BF51-3F5DB15F1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1620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1B2E0-E56D-E241-8D3E-8E76E85F71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3B92A3-CDB2-D346-AF02-1EC54E324E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5EA1EA-2E2D-1245-BE60-FF22CACFD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7063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1B2E0-E56D-E241-8D3E-8E76E85F71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3B92A3-CDB2-D346-AF02-1EC54E324E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AD7AED-41A1-344D-8F1E-C08C9FD1D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2073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1B2E0-E56D-E241-8D3E-8E76E85F71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3B92A3-CDB2-D346-AF02-1EC54E324E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430D07-AC8D-8441-BBD9-462592D3A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9637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1B2E0-E56D-E241-8D3E-8E76E85F71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3B92A3-CDB2-D346-AF02-1EC54E324E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303200-5B41-E146-9AE5-483269856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2967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1B2E0-E56D-E241-8D3E-8E76E85F71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3B92A3-CDB2-D346-AF02-1EC54E324E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9DAC1C-9C9F-6444-BB24-8186CD6343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5009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1B2E0-E56D-E241-8D3E-8E76E85F71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3B92A3-CDB2-D346-AF02-1EC54E324E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352815-6A78-2C4F-AB96-884B5B938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697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1B2E0-E56D-E241-8D3E-8E76E85F71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3B92A3-CDB2-D346-AF02-1EC54E324E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3F97CE-0EF9-B246-A8B8-C64F1F8D4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9102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1B2E0-E56D-E241-8D3E-8E76E85F71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3B92A3-CDB2-D346-AF02-1EC54E324E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77DE99-53FC-5F44-9D8B-728AD976D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2773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1B2E0-E56D-E241-8D3E-8E76E85F71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3B92A3-CDB2-D346-AF02-1EC54E324E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7F9FA4-DE38-1D48-A71E-7466EBBC7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6695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1B2E0-E56D-E241-8D3E-8E76E85F71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3B92A3-CDB2-D346-AF02-1EC54E324E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D5D6C8-9895-724E-90B3-1E41EC67A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732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1B2E0-E56D-E241-8D3E-8E76E85F71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3B92A3-CDB2-D346-AF02-1EC54E324E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313B73-E58E-014D-8F93-861CA39DC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4590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1B2E0-E56D-E241-8D3E-8E76E85F71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3B92A3-CDB2-D346-AF02-1EC54E324E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08B0E3-2138-714D-8308-EEEC5E342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7747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1B2E0-E56D-E241-8D3E-8E76E85F71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3B92A3-CDB2-D346-AF02-1EC54E324E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E64351-50D5-A344-BA03-77CC0C3B5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8367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1B2E0-E56D-E241-8D3E-8E76E85F71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3B92A3-CDB2-D346-AF02-1EC54E324E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6211BD-76F0-FF4E-9B8F-1734F8F70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2505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1B2E0-E56D-E241-8D3E-8E76E85F71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3B92A3-CDB2-D346-AF02-1EC54E324E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5DBD31-41E6-FD4A-B490-63CC2DED70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888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1B2E0-E56D-E241-8D3E-8E76E85F71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3B92A3-CDB2-D346-AF02-1EC54E324E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27EDE2-D0B8-7F4C-B8AB-30D519F0D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8644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1B2E0-E56D-E241-8D3E-8E76E85F71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3B92A3-CDB2-D346-AF02-1EC54E324E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2F1891-E908-2B43-873D-DF481D76B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0970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1B2E0-E56D-E241-8D3E-8E76E85F71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3B92A3-CDB2-D346-AF02-1EC54E324E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8AAD16-B387-4A44-B037-7EAB2AF62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2929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1B2E0-E56D-E241-8D3E-8E76E85F71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3B92A3-CDB2-D346-AF02-1EC54E324E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94EAF6-DCC3-294A-9FA2-3172FF4B36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2918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1B2E0-E56D-E241-8D3E-8E76E85F71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3B92A3-CDB2-D346-AF02-1EC54E324E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06ECF5-594E-B349-837B-968C7EC98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3072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1B2E0-E56D-E241-8D3E-8E76E85F71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3B92A3-CDB2-D346-AF02-1EC54E324E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D3AAB4-A849-3446-9F80-6D2C5A79C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1924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1B2E0-E56D-E241-8D3E-8E76E85F71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3B92A3-CDB2-D346-AF02-1EC54E324E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9D7F5D-29BD-964F-8EF8-374B7548B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0876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1B2E0-E56D-E241-8D3E-8E76E85F71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3B92A3-CDB2-D346-AF02-1EC54E324E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1EB17E-E1AA-5949-8DD2-8E7E56749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6967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1B2E0-E56D-E241-8D3E-8E76E85F71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3B92A3-CDB2-D346-AF02-1EC54E324E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2EAFCD-334F-8D4E-B97D-8A86B237B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555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1B2E0-E56D-E241-8D3E-8E76E85F71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3B92A3-CDB2-D346-AF02-1EC54E324E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992509-69DD-4741-A092-AD7230CA7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8652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1B2E0-E56D-E241-8D3E-8E76E85F71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3B92A3-CDB2-D346-AF02-1EC54E324E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9E2A44-22DE-1247-922A-D98FA988B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4926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1B2E0-E56D-E241-8D3E-8E76E85F71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3B92A3-CDB2-D346-AF02-1EC54E324E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FE2280-AFAC-7149-B716-A771F92CE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458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1B2E0-E56D-E241-8D3E-8E76E85F71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3B92A3-CDB2-D346-AF02-1EC54E324E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3D9409-C2EC-B640-B943-7920F5F58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4817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1B2E0-E56D-E241-8D3E-8E76E85F71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3B92A3-CDB2-D346-AF02-1EC54E324E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B3FD7C-14F1-EB4A-AD37-FE161FEE7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3251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0</Words>
  <Application>Microsoft Macintosh PowerPoint</Application>
  <PresentationFormat>Widescreen</PresentationFormat>
  <Paragraphs>0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Christian Søgaard</dc:creator>
  <cp:lastModifiedBy>Christian Søgaard</cp:lastModifiedBy>
  <cp:revision>1</cp:revision>
  <dcterms:created xsi:type="dcterms:W3CDTF">2018-04-17T05:39:29Z</dcterms:created>
  <dcterms:modified xsi:type="dcterms:W3CDTF">2018-04-17T05:49:58Z</dcterms:modified>
</cp:coreProperties>
</file>