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69" r:id="rId1"/>
    <p:sldMasterId id="2147483670" r:id="rId2"/>
  </p:sldMasterIdLst>
  <p:notesMasterIdLst>
    <p:notesMasterId r:id="rId23"/>
  </p:notesMasterIdLst>
  <p:sldIdLst>
    <p:sldId id="256" r:id="rId3"/>
    <p:sldId id="305" r:id="rId4"/>
    <p:sldId id="306" r:id="rId5"/>
    <p:sldId id="309" r:id="rId6"/>
    <p:sldId id="307" r:id="rId7"/>
    <p:sldId id="310" r:id="rId8"/>
    <p:sldId id="308" r:id="rId9"/>
    <p:sldId id="311" r:id="rId10"/>
    <p:sldId id="312" r:id="rId11"/>
    <p:sldId id="313" r:id="rId12"/>
    <p:sldId id="317" r:id="rId13"/>
    <p:sldId id="314" r:id="rId14"/>
    <p:sldId id="316" r:id="rId15"/>
    <p:sldId id="315" r:id="rId16"/>
    <p:sldId id="318" r:id="rId17"/>
    <p:sldId id="322" r:id="rId18"/>
    <p:sldId id="319" r:id="rId19"/>
    <p:sldId id="321" r:id="rId20"/>
    <p:sldId id="323" r:id="rId21"/>
    <p:sldId id="304"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80" autoAdjust="0"/>
  </p:normalViewPr>
  <p:slideViewPr>
    <p:cSldViewPr snapToGrid="0">
      <p:cViewPr varScale="1">
        <p:scale>
          <a:sx n="71" d="100"/>
          <a:sy n="71" d="100"/>
        </p:scale>
        <p:origin x="110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54418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Shape 98"/>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dirty="0"/>
          </a:p>
        </p:txBody>
      </p:sp>
      <p:sp>
        <p:nvSpPr>
          <p:cNvPr id="99" name="Shape 99"/>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4430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9374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7214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208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4833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9976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6150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1665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8500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Shape 658"/>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59" name="Shape 659"/>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7194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424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805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827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8016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317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6312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110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8958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
        <p:cNvGrpSpPr/>
        <p:nvPr/>
      </p:nvGrpSpPr>
      <p:grpSpPr>
        <a:xfrm>
          <a:off x="0" y="0"/>
          <a:ext cx="0" cy="0"/>
          <a:chOff x="0" y="0"/>
          <a:chExt cx="0" cy="0"/>
        </a:xfrm>
      </p:grpSpPr>
      <p:pic>
        <p:nvPicPr>
          <p:cNvPr id="14" name="Shape 14"/>
          <p:cNvPicPr preferRelativeResize="0"/>
          <p:nvPr/>
        </p:nvPicPr>
        <p:blipFill rotWithShape="1">
          <a:blip r:embed="rId2">
            <a:alphaModFix/>
          </a:blip>
          <a:srcRect/>
          <a:stretch/>
        </p:blipFill>
        <p:spPr>
          <a:xfrm>
            <a:off x="0" y="0"/>
            <a:ext cx="12204192" cy="6864857"/>
          </a:xfrm>
          <a:prstGeom prst="rect">
            <a:avLst/>
          </a:prstGeom>
          <a:noFill/>
          <a:ln>
            <a:noFill/>
          </a:ln>
        </p:spPr>
      </p:pic>
      <p:sp>
        <p:nvSpPr>
          <p:cNvPr id="15" name="Shape 15"/>
          <p:cNvSpPr txBox="1">
            <a:spLocks noGrp="1"/>
          </p:cNvSpPr>
          <p:nvPr>
            <p:ph type="ctrTitle"/>
          </p:nvPr>
        </p:nvSpPr>
        <p:spPr>
          <a:xfrm>
            <a:off x="767306" y="5383614"/>
            <a:ext cx="10670115" cy="859355"/>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chemeClr val="dk2"/>
              </a:buClr>
              <a:buSzPts val="4267"/>
              <a:buFont typeface="Calibri"/>
              <a:buNone/>
              <a:defRPr sz="4267" b="1"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9pPr>
          </a:lstStyle>
          <a:p>
            <a:endParaRPr/>
          </a:p>
        </p:txBody>
      </p:sp>
      <p:sp>
        <p:nvSpPr>
          <p:cNvPr id="16" name="Shape 16"/>
          <p:cNvSpPr txBox="1">
            <a:spLocks noGrp="1"/>
          </p:cNvSpPr>
          <p:nvPr>
            <p:ph type="subTitle" idx="1"/>
          </p:nvPr>
        </p:nvSpPr>
        <p:spPr>
          <a:xfrm>
            <a:off x="774360" y="4104528"/>
            <a:ext cx="10672573" cy="383337"/>
          </a:xfrm>
          <a:prstGeom prst="rect">
            <a:avLst/>
          </a:prstGeom>
          <a:noFill/>
          <a:ln>
            <a:noFill/>
          </a:ln>
        </p:spPr>
        <p:txBody>
          <a:bodyPr spcFirstLastPara="1" wrap="square" lIns="91425" tIns="91425" rIns="91425" bIns="91425" anchor="ctr" anchorCtr="0"/>
          <a:lstStyle>
            <a:lvl1pPr marR="0" lvl="0" algn="l" rtl="0">
              <a:lnSpc>
                <a:spcPct val="100000"/>
              </a:lnSpc>
              <a:spcBef>
                <a:spcPts val="480"/>
              </a:spcBef>
              <a:spcAft>
                <a:spcPts val="0"/>
              </a:spcAft>
              <a:buClr>
                <a:schemeClr val="accent1"/>
              </a:buClr>
              <a:buSzPts val="2400"/>
              <a:buFont typeface="Noto Sans Symbols"/>
              <a:buNone/>
              <a:defRPr sz="2400" b="0" i="0" u="none" strike="noStrike" cap="none">
                <a:solidFill>
                  <a:schemeClr val="lt1"/>
                </a:solidFill>
                <a:latin typeface="Calibri"/>
                <a:ea typeface="Calibri"/>
                <a:cs typeface="Calibri"/>
                <a:sym typeface="Calibri"/>
              </a:defRPr>
            </a:lvl1pPr>
            <a:lvl2pPr marR="0" lvl="1" algn="l" rtl="0">
              <a:lnSpc>
                <a:spcPct val="100000"/>
              </a:lnSpc>
              <a:spcBef>
                <a:spcPts val="533"/>
              </a:spcBef>
              <a:spcAft>
                <a:spcPts val="0"/>
              </a:spcAft>
              <a:buClr>
                <a:schemeClr val="accent1"/>
              </a:buClr>
              <a:buSzPts val="2634"/>
              <a:buFont typeface="Calibri"/>
              <a:buChar char="–"/>
              <a:defRPr sz="2667"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accent1"/>
              </a:buClr>
              <a:buSzPts val="2400"/>
              <a:buFont typeface="Noto Sans Symbols"/>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80"/>
              </a:spcBef>
              <a:spcAft>
                <a:spcPts val="0"/>
              </a:spcAft>
              <a:buClr>
                <a:schemeClr val="accent1"/>
              </a:buClr>
              <a:buSzPts val="2400"/>
              <a:buFont typeface="Noto Sans Symbols"/>
              <a:buChar char="▪"/>
              <a:defRPr sz="2400" b="0" i="0" u="none" strike="noStrike" cap="none">
                <a:solidFill>
                  <a:schemeClr val="dk1"/>
                </a:solidFill>
                <a:latin typeface="Calibri"/>
                <a:ea typeface="Calibri"/>
                <a:cs typeface="Calibri"/>
                <a:sym typeface="Calibri"/>
              </a:defRPr>
            </a:lvl4pPr>
            <a:lvl5pPr marR="0" lvl="4" algn="l" rtl="0">
              <a:lnSpc>
                <a:spcPct val="100000"/>
              </a:lnSpc>
              <a:spcBef>
                <a:spcPts val="480"/>
              </a:spcBef>
              <a:spcAft>
                <a:spcPts val="0"/>
              </a:spcAft>
              <a:buClr>
                <a:schemeClr val="accent1"/>
              </a:buClr>
              <a:buSzPts val="2400"/>
              <a:buFont typeface="Noto Sans Symbols"/>
              <a:buChar char="▪"/>
              <a:defRPr sz="2400" b="0" i="0" u="none" strike="noStrike" cap="none">
                <a:solidFill>
                  <a:schemeClr val="dk1"/>
                </a:solidFill>
                <a:latin typeface="Calibri"/>
                <a:ea typeface="Calibri"/>
                <a:cs typeface="Calibri"/>
                <a:sym typeface="Calibri"/>
              </a:defRPr>
            </a:lvl5pPr>
            <a:lvl6pPr marR="0" lvl="5"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6pPr>
            <a:lvl7pPr marR="0" lvl="6"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7pPr>
            <a:lvl8pPr marR="0" lvl="7"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8pPr>
            <a:lvl9pPr marR="0" lvl="8"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9pPr>
          </a:lstStyle>
          <a:p>
            <a:endParaRPr/>
          </a:p>
        </p:txBody>
      </p:sp>
      <p:sp>
        <p:nvSpPr>
          <p:cNvPr id="17" name="Shape 17"/>
          <p:cNvSpPr txBox="1">
            <a:spLocks noGrp="1"/>
          </p:cNvSpPr>
          <p:nvPr>
            <p:ph type="body" idx="2"/>
          </p:nvPr>
        </p:nvSpPr>
        <p:spPr>
          <a:xfrm>
            <a:off x="774360" y="4713412"/>
            <a:ext cx="10667999" cy="417448"/>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373"/>
              </a:spcBef>
              <a:spcAft>
                <a:spcPts val="0"/>
              </a:spcAft>
              <a:buClr>
                <a:schemeClr val="accent1"/>
              </a:buClr>
              <a:buSzPts val="1867"/>
              <a:buFont typeface="Noto Sans Symbols"/>
              <a:buNone/>
              <a:defRPr sz="1867" b="0" i="0" u="none" strike="noStrike" cap="none">
                <a:solidFill>
                  <a:schemeClr val="lt2"/>
                </a:solidFill>
                <a:latin typeface="Calibri"/>
                <a:ea typeface="Calibri"/>
                <a:cs typeface="Calibri"/>
                <a:sym typeface="Calibri"/>
              </a:defRPr>
            </a:lvl1pPr>
            <a:lvl2pPr marL="914400" marR="0" lvl="1" indent="-395883" algn="l" rtl="0">
              <a:lnSpc>
                <a:spcPct val="100000"/>
              </a:lnSpc>
              <a:spcBef>
                <a:spcPts val="533"/>
              </a:spcBef>
              <a:spcAft>
                <a:spcPts val="0"/>
              </a:spcAft>
              <a:buClr>
                <a:schemeClr val="accent1"/>
              </a:buClr>
              <a:buSzPts val="2634"/>
              <a:buFont typeface="Calibri"/>
              <a:buChar char="–"/>
              <a:defRPr sz="2667"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accent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100000"/>
              </a:lnSpc>
              <a:spcBef>
                <a:spcPts val="480"/>
              </a:spcBef>
              <a:spcAft>
                <a:spcPts val="0"/>
              </a:spcAft>
              <a:buClr>
                <a:schemeClr val="accent1"/>
              </a:buClr>
              <a:buSzPts val="2400"/>
              <a:buFont typeface="Noto Sans Symbols"/>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480"/>
              </a:spcBef>
              <a:spcAft>
                <a:spcPts val="0"/>
              </a:spcAft>
              <a:buClr>
                <a:schemeClr val="accent1"/>
              </a:buClr>
              <a:buSzPts val="2400"/>
              <a:buFont typeface="Noto Sans Symbols"/>
              <a:buChar char="▪"/>
              <a:defRPr sz="24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Full Screen">
  <p:cSld name="Content Full Screen">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659102" y="554100"/>
            <a:ext cx="10954580" cy="450648"/>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174" b="0" i="0" u="none" strike="noStrike" cap="none">
                <a:solidFill>
                  <a:srgbClr val="0C0C0C"/>
                </a:solidFill>
                <a:latin typeface="Quattrocento Sans"/>
                <a:ea typeface="Quattrocento Sans"/>
                <a:cs typeface="Quattrocento Sans"/>
                <a:sym typeface="Quattrocento Sans"/>
              </a:defRPr>
            </a:lvl1pPr>
            <a:lvl2pPr marR="0" lvl="1" algn="l" rtl="0">
              <a:spcBef>
                <a:spcPts val="0"/>
              </a:spcBef>
              <a:spcAft>
                <a:spcPts val="0"/>
              </a:spcAft>
              <a:buSzPts val="1400"/>
              <a:buNone/>
              <a:defRPr sz="3147" b="1" i="0" u="none" strike="noStrike" cap="none">
                <a:solidFill>
                  <a:srgbClr val="FFFFFF"/>
                </a:solidFill>
                <a:latin typeface="Arial"/>
                <a:ea typeface="Arial"/>
                <a:cs typeface="Arial"/>
                <a:sym typeface="Arial"/>
              </a:defRPr>
            </a:lvl2pPr>
            <a:lvl3pPr marR="0" lvl="2" algn="l" rtl="0">
              <a:spcBef>
                <a:spcPts val="0"/>
              </a:spcBef>
              <a:spcAft>
                <a:spcPts val="0"/>
              </a:spcAft>
              <a:buSzPts val="1400"/>
              <a:buNone/>
              <a:defRPr sz="3147" b="1" i="0" u="none" strike="noStrike" cap="none">
                <a:solidFill>
                  <a:srgbClr val="FFFFFF"/>
                </a:solidFill>
                <a:latin typeface="Arial"/>
                <a:ea typeface="Arial"/>
                <a:cs typeface="Arial"/>
                <a:sym typeface="Arial"/>
              </a:defRPr>
            </a:lvl3pPr>
            <a:lvl4pPr marR="0" lvl="3" algn="l" rtl="0">
              <a:spcBef>
                <a:spcPts val="0"/>
              </a:spcBef>
              <a:spcAft>
                <a:spcPts val="0"/>
              </a:spcAft>
              <a:buSzPts val="1400"/>
              <a:buNone/>
              <a:defRPr sz="3147" b="1" i="0" u="none" strike="noStrike" cap="none">
                <a:solidFill>
                  <a:srgbClr val="FFFFFF"/>
                </a:solidFill>
                <a:latin typeface="Arial"/>
                <a:ea typeface="Arial"/>
                <a:cs typeface="Arial"/>
                <a:sym typeface="Arial"/>
              </a:defRPr>
            </a:lvl4pPr>
            <a:lvl5pPr marR="0" lvl="4" algn="l" rtl="0">
              <a:spcBef>
                <a:spcPts val="0"/>
              </a:spcBef>
              <a:spcAft>
                <a:spcPts val="0"/>
              </a:spcAft>
              <a:buSzPts val="1400"/>
              <a:buNone/>
              <a:defRPr sz="3147" b="1" i="0" u="none" strike="noStrike" cap="none">
                <a:solidFill>
                  <a:srgbClr val="FFFFFF"/>
                </a:solidFill>
                <a:latin typeface="Arial"/>
                <a:ea typeface="Arial"/>
                <a:cs typeface="Arial"/>
                <a:sym typeface="Arial"/>
              </a:defRPr>
            </a:lvl5pPr>
            <a:lvl6pPr marR="0" lvl="5" algn="l" rtl="0">
              <a:spcBef>
                <a:spcPts val="0"/>
              </a:spcBef>
              <a:spcAft>
                <a:spcPts val="0"/>
              </a:spcAft>
              <a:buSzPts val="1400"/>
              <a:buNone/>
              <a:defRPr sz="3147" b="1" i="0" u="none" strike="noStrike" cap="none">
                <a:solidFill>
                  <a:srgbClr val="FFFFFF"/>
                </a:solidFill>
                <a:latin typeface="Arial"/>
                <a:ea typeface="Arial"/>
                <a:cs typeface="Arial"/>
                <a:sym typeface="Arial"/>
              </a:defRPr>
            </a:lvl6pPr>
            <a:lvl7pPr marR="0" lvl="6" algn="l" rtl="0">
              <a:spcBef>
                <a:spcPts val="0"/>
              </a:spcBef>
              <a:spcAft>
                <a:spcPts val="0"/>
              </a:spcAft>
              <a:buSzPts val="1400"/>
              <a:buNone/>
              <a:defRPr sz="3147" b="1" i="0" u="none" strike="noStrike" cap="none">
                <a:solidFill>
                  <a:srgbClr val="FFFFFF"/>
                </a:solidFill>
                <a:latin typeface="Arial"/>
                <a:ea typeface="Arial"/>
                <a:cs typeface="Arial"/>
                <a:sym typeface="Arial"/>
              </a:defRPr>
            </a:lvl7pPr>
            <a:lvl8pPr marR="0" lvl="7" algn="l" rtl="0">
              <a:spcBef>
                <a:spcPts val="0"/>
              </a:spcBef>
              <a:spcAft>
                <a:spcPts val="0"/>
              </a:spcAft>
              <a:buSzPts val="1400"/>
              <a:buNone/>
              <a:defRPr sz="3147" b="1" i="0" u="none" strike="noStrike" cap="none">
                <a:solidFill>
                  <a:srgbClr val="FFFFFF"/>
                </a:solidFill>
                <a:latin typeface="Arial"/>
                <a:ea typeface="Arial"/>
                <a:cs typeface="Arial"/>
                <a:sym typeface="Arial"/>
              </a:defRPr>
            </a:lvl8pPr>
            <a:lvl9pPr marR="0" lvl="8" algn="l" rtl="0">
              <a:spcBef>
                <a:spcPts val="0"/>
              </a:spcBef>
              <a:spcAft>
                <a:spcPts val="0"/>
              </a:spcAft>
              <a:buSzPts val="1400"/>
              <a:buNone/>
              <a:defRPr sz="3147" b="1" i="0" u="none" strike="noStrike" cap="none">
                <a:solidFill>
                  <a:srgbClr val="FFFFFF"/>
                </a:solidFill>
                <a:latin typeface="Arial"/>
                <a:ea typeface="Arial"/>
                <a:cs typeface="Arial"/>
                <a:sym typeface="Arial"/>
              </a:defRPr>
            </a:lvl9pPr>
          </a:lstStyle>
          <a:p>
            <a:endParaRPr/>
          </a:p>
        </p:txBody>
      </p:sp>
      <p:sp>
        <p:nvSpPr>
          <p:cNvPr id="89" name="Shape 89"/>
          <p:cNvSpPr txBox="1">
            <a:spLocks noGrp="1"/>
          </p:cNvSpPr>
          <p:nvPr>
            <p:ph type="body" idx="1"/>
          </p:nvPr>
        </p:nvSpPr>
        <p:spPr>
          <a:xfrm>
            <a:off x="1120473" y="1495581"/>
            <a:ext cx="10084249" cy="4533361"/>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92"/>
              </a:spcBef>
              <a:spcAft>
                <a:spcPts val="0"/>
              </a:spcAft>
              <a:buClr>
                <a:schemeClr val="accent6"/>
              </a:buClr>
              <a:buSzPts val="1657"/>
              <a:buFont typeface="Quattrocento Sans"/>
              <a:buNone/>
              <a:defRPr sz="2071" b="0" i="0" u="none" strike="noStrike" cap="none">
                <a:solidFill>
                  <a:srgbClr val="0C0C0C"/>
                </a:solidFill>
                <a:latin typeface="Quattrocento Sans"/>
                <a:ea typeface="Quattrocento Sans"/>
                <a:cs typeface="Quattrocento Sans"/>
                <a:sym typeface="Quattrocento Sans"/>
              </a:defRPr>
            </a:lvl1pPr>
            <a:lvl2pPr marL="914400" marR="0" lvl="1" indent="-228600" algn="l" rtl="0">
              <a:lnSpc>
                <a:spcPct val="100000"/>
              </a:lnSpc>
              <a:spcBef>
                <a:spcPts val="392"/>
              </a:spcBef>
              <a:spcAft>
                <a:spcPts val="0"/>
              </a:spcAft>
              <a:buClr>
                <a:schemeClr val="accent6"/>
              </a:buClr>
              <a:buSzPts val="1414"/>
              <a:buFont typeface="Noto Sans Symbols"/>
              <a:buNone/>
              <a:defRPr sz="1767" b="0" i="0" u="none" strike="noStrike" cap="none">
                <a:solidFill>
                  <a:srgbClr val="0C0C0C"/>
                </a:solidFill>
                <a:latin typeface="Quattrocento Sans"/>
                <a:ea typeface="Quattrocento Sans"/>
                <a:cs typeface="Quattrocento Sans"/>
                <a:sym typeface="Quattrocento Sans"/>
              </a:defRPr>
            </a:lvl2pPr>
            <a:lvl3pPr marL="1371600" marR="0" lvl="2" indent="-311454" algn="l" rtl="0">
              <a:lnSpc>
                <a:spcPct val="100000"/>
              </a:lnSpc>
              <a:spcBef>
                <a:spcPts val="315"/>
              </a:spcBef>
              <a:spcAft>
                <a:spcPts val="0"/>
              </a:spcAft>
              <a:buClr>
                <a:schemeClr val="accent6"/>
              </a:buClr>
              <a:buSzPts val="1305"/>
              <a:buFont typeface="Noto Sans Symbols"/>
              <a:buChar char="▪"/>
              <a:defRPr sz="1631" b="0" i="0" u="none" strike="noStrike" cap="none">
                <a:solidFill>
                  <a:srgbClr val="0C0C0C"/>
                </a:solidFill>
                <a:latin typeface="Quattrocento Sans"/>
                <a:ea typeface="Quattrocento Sans"/>
                <a:cs typeface="Quattrocento Sans"/>
                <a:sym typeface="Quattrocento Sans"/>
              </a:defRPr>
            </a:lvl3pPr>
            <a:lvl4pPr marL="1828800" marR="0" lvl="3" indent="-304546" algn="l" rtl="0">
              <a:lnSpc>
                <a:spcPct val="100000"/>
              </a:lnSpc>
              <a:spcBef>
                <a:spcPts val="236"/>
              </a:spcBef>
              <a:spcAft>
                <a:spcPts val="0"/>
              </a:spcAft>
              <a:buClr>
                <a:schemeClr val="accent6"/>
              </a:buClr>
              <a:buSzPts val="1196"/>
              <a:buFont typeface="Noto Sans Symbols"/>
              <a:buChar char="▪"/>
              <a:defRPr sz="1495" b="0" i="0" u="none" strike="noStrike" cap="none">
                <a:solidFill>
                  <a:srgbClr val="0C0C0C"/>
                </a:solidFill>
                <a:latin typeface="Quattrocento Sans"/>
                <a:ea typeface="Quattrocento Sans"/>
                <a:cs typeface="Quattrocento Sans"/>
                <a:sym typeface="Quattrocento Sans"/>
              </a:defRPr>
            </a:lvl4pPr>
            <a:lvl5pPr marL="2286000" marR="0" lvl="4" indent="-308559" algn="l" rtl="0">
              <a:lnSpc>
                <a:spcPct val="100000"/>
              </a:lnSpc>
              <a:spcBef>
                <a:spcPts val="236"/>
              </a:spcBef>
              <a:spcAft>
                <a:spcPts val="0"/>
              </a:spcAft>
              <a:buClr>
                <a:schemeClr val="accent6"/>
              </a:buClr>
              <a:buSzPts val="1259"/>
              <a:buFont typeface="Noto Sans Symbols"/>
              <a:buChar char="▪"/>
              <a:defRPr sz="1574" b="0" i="0" u="none" strike="noStrike" cap="none">
                <a:solidFill>
                  <a:srgbClr val="262626"/>
                </a:solidFill>
                <a:latin typeface="Arial"/>
                <a:ea typeface="Arial"/>
                <a:cs typeface="Arial"/>
                <a:sym typeface="Arial"/>
              </a:defRPr>
            </a:lvl5pPr>
            <a:lvl6pPr marL="2743200" marR="0" lvl="5" indent="-308559" algn="l" rtl="0">
              <a:spcBef>
                <a:spcPts val="236"/>
              </a:spcBef>
              <a:spcAft>
                <a:spcPts val="0"/>
              </a:spcAft>
              <a:buClr>
                <a:srgbClr val="FFFFFF"/>
              </a:buClr>
              <a:buSzPts val="1259"/>
              <a:buFont typeface="Merriweather Sans"/>
              <a:buChar char="§"/>
              <a:defRPr sz="1574" b="0" i="0" u="none" strike="noStrike" cap="none">
                <a:solidFill>
                  <a:srgbClr val="FFFFFF"/>
                </a:solidFill>
                <a:latin typeface="Arial"/>
                <a:ea typeface="Arial"/>
                <a:cs typeface="Arial"/>
                <a:sym typeface="Arial"/>
              </a:defRPr>
            </a:lvl6pPr>
            <a:lvl7pPr marL="3200400" marR="0" lvl="6" indent="-308559" algn="l" rtl="0">
              <a:spcBef>
                <a:spcPts val="236"/>
              </a:spcBef>
              <a:spcAft>
                <a:spcPts val="0"/>
              </a:spcAft>
              <a:buClr>
                <a:srgbClr val="FFFFFF"/>
              </a:buClr>
              <a:buSzPts val="1259"/>
              <a:buFont typeface="Merriweather Sans"/>
              <a:buChar char="§"/>
              <a:defRPr sz="1574" b="0" i="0" u="none" strike="noStrike" cap="none">
                <a:solidFill>
                  <a:srgbClr val="FFFFFF"/>
                </a:solidFill>
                <a:latin typeface="Arial"/>
                <a:ea typeface="Arial"/>
                <a:cs typeface="Arial"/>
                <a:sym typeface="Arial"/>
              </a:defRPr>
            </a:lvl7pPr>
            <a:lvl8pPr marL="3657600" marR="0" lvl="7" indent="-308559" algn="l" rtl="0">
              <a:spcBef>
                <a:spcPts val="236"/>
              </a:spcBef>
              <a:spcAft>
                <a:spcPts val="0"/>
              </a:spcAft>
              <a:buClr>
                <a:srgbClr val="FFFFFF"/>
              </a:buClr>
              <a:buSzPts val="1259"/>
              <a:buFont typeface="Merriweather Sans"/>
              <a:buChar char="§"/>
              <a:defRPr sz="1574" b="0" i="0" u="none" strike="noStrike" cap="none">
                <a:solidFill>
                  <a:srgbClr val="FFFFFF"/>
                </a:solidFill>
                <a:latin typeface="Arial"/>
                <a:ea typeface="Arial"/>
                <a:cs typeface="Arial"/>
                <a:sym typeface="Arial"/>
              </a:defRPr>
            </a:lvl8pPr>
            <a:lvl9pPr marL="4114800" marR="0" lvl="8" indent="-308559" algn="l" rtl="0">
              <a:spcBef>
                <a:spcPts val="236"/>
              </a:spcBef>
              <a:spcAft>
                <a:spcPts val="0"/>
              </a:spcAft>
              <a:buClr>
                <a:srgbClr val="FFFFFF"/>
              </a:buClr>
              <a:buSzPts val="1259"/>
              <a:buFont typeface="Merriweather Sans"/>
              <a:buChar char="§"/>
              <a:defRPr sz="1574" b="0" i="0" u="none" strike="noStrike" cap="none">
                <a:solidFill>
                  <a:srgbClr val="FFFFFF"/>
                </a:solidFill>
                <a:latin typeface="Arial"/>
                <a:ea typeface="Arial"/>
                <a:cs typeface="Arial"/>
                <a:sym typeface="Arial"/>
              </a:defRPr>
            </a:lvl9pPr>
          </a:lstStyle>
          <a:p>
            <a:endParaRPr/>
          </a:p>
        </p:txBody>
      </p:sp>
      <p:sp>
        <p:nvSpPr>
          <p:cNvPr id="90" name="Shape 90"/>
          <p:cNvSpPr/>
          <p:nvPr/>
        </p:nvSpPr>
        <p:spPr>
          <a:xfrm>
            <a:off x="0" y="6812642"/>
            <a:ext cx="12192000" cy="45359"/>
          </a:xfrm>
          <a:prstGeom prst="rect">
            <a:avLst/>
          </a:prstGeom>
          <a:solidFill>
            <a:srgbClr val="F15A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23"/>
              <a:buFont typeface="Arial"/>
              <a:buNone/>
            </a:pPr>
            <a:endParaRPr sz="1223" b="0" i="0" u="none" strike="noStrike" cap="none">
              <a:solidFill>
                <a:srgbClr val="000000"/>
              </a:solidFill>
              <a:latin typeface="Arial"/>
              <a:ea typeface="Arial"/>
              <a:cs typeface="Arial"/>
              <a:sym typeface="Arial"/>
            </a:endParaRPr>
          </a:p>
        </p:txBody>
      </p:sp>
      <p:sp>
        <p:nvSpPr>
          <p:cNvPr id="91" name="Shape 91"/>
          <p:cNvSpPr/>
          <p:nvPr/>
        </p:nvSpPr>
        <p:spPr>
          <a:xfrm>
            <a:off x="0" y="1"/>
            <a:ext cx="12192000" cy="45359"/>
          </a:xfrm>
          <a:prstGeom prst="rect">
            <a:avLst/>
          </a:prstGeom>
          <a:solidFill>
            <a:srgbClr val="F15A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23"/>
              <a:buFont typeface="Arial"/>
              <a:buNone/>
            </a:pPr>
            <a:endParaRPr sz="1223" b="0" i="0" u="none" strike="noStrike" cap="none">
              <a:solidFill>
                <a:srgbClr val="000000"/>
              </a:solidFill>
              <a:latin typeface="Arial"/>
              <a:ea typeface="Arial"/>
              <a:cs typeface="Arial"/>
              <a:sym typeface="Arial"/>
            </a:endParaRP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ext and Content">
  <p:cSld name="1_Text and Content">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980850" y="1060890"/>
            <a:ext cx="5101857" cy="5064388"/>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92"/>
              </a:spcBef>
              <a:spcAft>
                <a:spcPts val="0"/>
              </a:spcAft>
              <a:buClr>
                <a:schemeClr val="accent6"/>
              </a:buClr>
              <a:buSzPts val="1789"/>
              <a:buFont typeface="Quattrocento Sans"/>
              <a:buNone/>
              <a:defRPr sz="2236" b="0" i="0" u="none" strike="noStrike" cap="none">
                <a:solidFill>
                  <a:srgbClr val="0C0C0C"/>
                </a:solidFill>
                <a:latin typeface="Quattrocento Sans"/>
                <a:ea typeface="Quattrocento Sans"/>
                <a:cs typeface="Quattrocento Sans"/>
                <a:sym typeface="Quattrocento Sans"/>
              </a:defRPr>
            </a:lvl1pPr>
            <a:lvl2pPr marL="914400" marR="0" lvl="1" indent="-228600" algn="l" rtl="0">
              <a:lnSpc>
                <a:spcPct val="100000"/>
              </a:lnSpc>
              <a:spcBef>
                <a:spcPts val="392"/>
              </a:spcBef>
              <a:spcAft>
                <a:spcPts val="0"/>
              </a:spcAft>
              <a:buClr>
                <a:schemeClr val="accent6"/>
              </a:buClr>
              <a:buSzPts val="1590"/>
              <a:buFont typeface="Noto Sans Symbols"/>
              <a:buNone/>
              <a:defRPr sz="1987" b="0" i="0" u="none" strike="noStrike" cap="none">
                <a:solidFill>
                  <a:srgbClr val="0C0C0C"/>
                </a:solidFill>
                <a:latin typeface="Quattrocento Sans"/>
                <a:ea typeface="Quattrocento Sans"/>
                <a:cs typeface="Quattrocento Sans"/>
                <a:sym typeface="Quattrocento Sans"/>
              </a:defRPr>
            </a:lvl2pPr>
            <a:lvl3pPr marL="1371600" marR="0" lvl="2" indent="-321157" algn="l" rtl="0">
              <a:lnSpc>
                <a:spcPct val="100000"/>
              </a:lnSpc>
              <a:spcBef>
                <a:spcPts val="315"/>
              </a:spcBef>
              <a:spcAft>
                <a:spcPts val="0"/>
              </a:spcAft>
              <a:buClr>
                <a:schemeClr val="accent6"/>
              </a:buClr>
              <a:buSzPts val="1458"/>
              <a:buFont typeface="Noto Sans Symbols"/>
              <a:buChar char="▪"/>
              <a:defRPr sz="1821" b="0" i="0" u="none" strike="noStrike" cap="none">
                <a:solidFill>
                  <a:srgbClr val="0C0C0C"/>
                </a:solidFill>
                <a:latin typeface="Quattrocento Sans"/>
                <a:ea typeface="Quattrocento Sans"/>
                <a:cs typeface="Quattrocento Sans"/>
                <a:sym typeface="Quattrocento Sans"/>
              </a:defRPr>
            </a:lvl3pPr>
            <a:lvl4pPr marL="1828800" marR="0" lvl="3" indent="-308559" algn="l" rtl="0">
              <a:lnSpc>
                <a:spcPct val="100000"/>
              </a:lnSpc>
              <a:spcBef>
                <a:spcPts val="236"/>
              </a:spcBef>
              <a:spcAft>
                <a:spcPts val="0"/>
              </a:spcAft>
              <a:buClr>
                <a:schemeClr val="accent6"/>
              </a:buClr>
              <a:buSzPts val="1259"/>
              <a:buFont typeface="Noto Sans Symbols"/>
              <a:buChar char="▪"/>
              <a:defRPr sz="1574" b="0" i="0" u="none" strike="noStrike" cap="none">
                <a:solidFill>
                  <a:srgbClr val="0C0C0C"/>
                </a:solidFill>
                <a:latin typeface="Quattrocento Sans"/>
                <a:ea typeface="Quattrocento Sans"/>
                <a:cs typeface="Quattrocento Sans"/>
                <a:sym typeface="Quattrocento Sans"/>
              </a:defRPr>
            </a:lvl4pPr>
            <a:lvl5pPr marL="2286000" marR="0" lvl="4" indent="-308559" algn="l" rtl="0">
              <a:lnSpc>
                <a:spcPct val="100000"/>
              </a:lnSpc>
              <a:spcBef>
                <a:spcPts val="236"/>
              </a:spcBef>
              <a:spcAft>
                <a:spcPts val="0"/>
              </a:spcAft>
              <a:buClr>
                <a:schemeClr val="accent6"/>
              </a:buClr>
              <a:buSzPts val="1259"/>
              <a:buFont typeface="Noto Sans Symbols"/>
              <a:buChar char="▪"/>
              <a:defRPr sz="1574" b="0" i="0" u="none" strike="noStrike" cap="none">
                <a:solidFill>
                  <a:srgbClr val="262626"/>
                </a:solidFill>
                <a:latin typeface="Quattrocento Sans"/>
                <a:ea typeface="Quattrocento Sans"/>
                <a:cs typeface="Quattrocento Sans"/>
                <a:sym typeface="Quattrocento Sans"/>
              </a:defRPr>
            </a:lvl5pPr>
            <a:lvl6pPr marL="2743200" marR="0" lvl="5" indent="-308559" algn="l" rtl="0">
              <a:spcBef>
                <a:spcPts val="236"/>
              </a:spcBef>
              <a:spcAft>
                <a:spcPts val="0"/>
              </a:spcAft>
              <a:buClr>
                <a:srgbClr val="FFFFFF"/>
              </a:buClr>
              <a:buSzPts val="1259"/>
              <a:buFont typeface="Merriweather Sans"/>
              <a:buChar char="§"/>
              <a:defRPr sz="1574" b="0" i="0" u="none" strike="noStrike" cap="none">
                <a:solidFill>
                  <a:srgbClr val="FFFFFF"/>
                </a:solidFill>
                <a:latin typeface="Arial"/>
                <a:ea typeface="Arial"/>
                <a:cs typeface="Arial"/>
                <a:sym typeface="Arial"/>
              </a:defRPr>
            </a:lvl6pPr>
            <a:lvl7pPr marL="3200400" marR="0" lvl="6" indent="-308559" algn="l" rtl="0">
              <a:spcBef>
                <a:spcPts val="236"/>
              </a:spcBef>
              <a:spcAft>
                <a:spcPts val="0"/>
              </a:spcAft>
              <a:buClr>
                <a:srgbClr val="FFFFFF"/>
              </a:buClr>
              <a:buSzPts val="1259"/>
              <a:buFont typeface="Merriweather Sans"/>
              <a:buChar char="§"/>
              <a:defRPr sz="1574" b="0" i="0" u="none" strike="noStrike" cap="none">
                <a:solidFill>
                  <a:srgbClr val="FFFFFF"/>
                </a:solidFill>
                <a:latin typeface="Arial"/>
                <a:ea typeface="Arial"/>
                <a:cs typeface="Arial"/>
                <a:sym typeface="Arial"/>
              </a:defRPr>
            </a:lvl7pPr>
            <a:lvl8pPr marL="3657600" marR="0" lvl="7" indent="-308559" algn="l" rtl="0">
              <a:spcBef>
                <a:spcPts val="236"/>
              </a:spcBef>
              <a:spcAft>
                <a:spcPts val="0"/>
              </a:spcAft>
              <a:buClr>
                <a:srgbClr val="FFFFFF"/>
              </a:buClr>
              <a:buSzPts val="1259"/>
              <a:buFont typeface="Merriweather Sans"/>
              <a:buChar char="§"/>
              <a:defRPr sz="1574" b="0" i="0" u="none" strike="noStrike" cap="none">
                <a:solidFill>
                  <a:srgbClr val="FFFFFF"/>
                </a:solidFill>
                <a:latin typeface="Arial"/>
                <a:ea typeface="Arial"/>
                <a:cs typeface="Arial"/>
                <a:sym typeface="Arial"/>
              </a:defRPr>
            </a:lvl8pPr>
            <a:lvl9pPr marL="4114800" marR="0" lvl="8" indent="-308559" algn="l" rtl="0">
              <a:spcBef>
                <a:spcPts val="236"/>
              </a:spcBef>
              <a:spcAft>
                <a:spcPts val="0"/>
              </a:spcAft>
              <a:buClr>
                <a:srgbClr val="FFFFFF"/>
              </a:buClr>
              <a:buSzPts val="1259"/>
              <a:buFont typeface="Merriweather Sans"/>
              <a:buChar char="§"/>
              <a:defRPr sz="1574" b="0" i="0" u="none" strike="noStrike" cap="none">
                <a:solidFill>
                  <a:srgbClr val="FFFFFF"/>
                </a:solidFill>
                <a:latin typeface="Arial"/>
                <a:ea typeface="Arial"/>
                <a:cs typeface="Arial"/>
                <a:sym typeface="Arial"/>
              </a:defRPr>
            </a:lvl9pPr>
          </a:lstStyle>
          <a:p>
            <a:endParaRPr/>
          </a:p>
        </p:txBody>
      </p:sp>
      <p:sp>
        <p:nvSpPr>
          <p:cNvPr id="94" name="Shape 94"/>
          <p:cNvSpPr txBox="1">
            <a:spLocks noGrp="1"/>
          </p:cNvSpPr>
          <p:nvPr>
            <p:ph type="body" idx="2"/>
          </p:nvPr>
        </p:nvSpPr>
        <p:spPr>
          <a:xfrm>
            <a:off x="6448787" y="1061275"/>
            <a:ext cx="4906003" cy="5056748"/>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92"/>
              </a:spcBef>
              <a:spcAft>
                <a:spcPts val="0"/>
              </a:spcAft>
              <a:buClr>
                <a:schemeClr val="accent6"/>
              </a:buClr>
              <a:buSzPts val="1789"/>
              <a:buFont typeface="Quattrocento Sans"/>
              <a:buNone/>
              <a:defRPr sz="2236" b="0" i="0" u="none" strike="noStrike" cap="none">
                <a:solidFill>
                  <a:srgbClr val="0C0C0C"/>
                </a:solidFill>
                <a:latin typeface="Quattrocento Sans"/>
                <a:ea typeface="Quattrocento Sans"/>
                <a:cs typeface="Quattrocento Sans"/>
                <a:sym typeface="Quattrocento Sans"/>
              </a:defRPr>
            </a:lvl1pPr>
            <a:lvl2pPr marL="914400" marR="0" lvl="1" indent="-228600" algn="l" rtl="0">
              <a:lnSpc>
                <a:spcPct val="100000"/>
              </a:lnSpc>
              <a:spcBef>
                <a:spcPts val="392"/>
              </a:spcBef>
              <a:spcAft>
                <a:spcPts val="0"/>
              </a:spcAft>
              <a:buClr>
                <a:schemeClr val="accent6"/>
              </a:buClr>
              <a:buSzPts val="1590"/>
              <a:buFont typeface="Noto Sans Symbols"/>
              <a:buNone/>
              <a:defRPr sz="1987" b="0" i="0" u="none" strike="noStrike" cap="none">
                <a:solidFill>
                  <a:srgbClr val="0C0C0C"/>
                </a:solidFill>
                <a:latin typeface="Quattrocento Sans"/>
                <a:ea typeface="Quattrocento Sans"/>
                <a:cs typeface="Quattrocento Sans"/>
                <a:sym typeface="Quattrocento Sans"/>
              </a:defRPr>
            </a:lvl2pPr>
            <a:lvl3pPr marL="1371600" marR="0" lvl="2" indent="-321157" algn="l" rtl="0">
              <a:lnSpc>
                <a:spcPct val="100000"/>
              </a:lnSpc>
              <a:spcBef>
                <a:spcPts val="315"/>
              </a:spcBef>
              <a:spcAft>
                <a:spcPts val="0"/>
              </a:spcAft>
              <a:buClr>
                <a:schemeClr val="accent6"/>
              </a:buClr>
              <a:buSzPts val="1458"/>
              <a:buFont typeface="Noto Sans Symbols"/>
              <a:buChar char="▪"/>
              <a:defRPr sz="1821" b="0" i="0" u="none" strike="noStrike" cap="none">
                <a:solidFill>
                  <a:srgbClr val="0C0C0C"/>
                </a:solidFill>
                <a:latin typeface="Quattrocento Sans"/>
                <a:ea typeface="Quattrocento Sans"/>
                <a:cs typeface="Quattrocento Sans"/>
                <a:sym typeface="Quattrocento Sans"/>
              </a:defRPr>
            </a:lvl3pPr>
            <a:lvl4pPr marL="1828800" marR="0" lvl="3" indent="-308559" algn="l" rtl="0">
              <a:lnSpc>
                <a:spcPct val="100000"/>
              </a:lnSpc>
              <a:spcBef>
                <a:spcPts val="236"/>
              </a:spcBef>
              <a:spcAft>
                <a:spcPts val="0"/>
              </a:spcAft>
              <a:buClr>
                <a:schemeClr val="accent6"/>
              </a:buClr>
              <a:buSzPts val="1259"/>
              <a:buFont typeface="Noto Sans Symbols"/>
              <a:buChar char="▪"/>
              <a:defRPr sz="1574" b="0" i="0" u="none" strike="noStrike" cap="none">
                <a:solidFill>
                  <a:srgbClr val="0C0C0C"/>
                </a:solidFill>
                <a:latin typeface="Quattrocento Sans"/>
                <a:ea typeface="Quattrocento Sans"/>
                <a:cs typeface="Quattrocento Sans"/>
                <a:sym typeface="Quattrocento Sans"/>
              </a:defRPr>
            </a:lvl4pPr>
            <a:lvl5pPr marL="2286000" marR="0" lvl="4" indent="-308559" algn="l" rtl="0">
              <a:lnSpc>
                <a:spcPct val="100000"/>
              </a:lnSpc>
              <a:spcBef>
                <a:spcPts val="236"/>
              </a:spcBef>
              <a:spcAft>
                <a:spcPts val="0"/>
              </a:spcAft>
              <a:buClr>
                <a:schemeClr val="accent6"/>
              </a:buClr>
              <a:buSzPts val="1259"/>
              <a:buFont typeface="Noto Sans Symbols"/>
              <a:buChar char="▪"/>
              <a:defRPr sz="1574" b="0" i="0" u="none" strike="noStrike" cap="none">
                <a:solidFill>
                  <a:srgbClr val="262626"/>
                </a:solidFill>
                <a:latin typeface="Quattrocento Sans"/>
                <a:ea typeface="Quattrocento Sans"/>
                <a:cs typeface="Quattrocento Sans"/>
                <a:sym typeface="Quattrocento Sans"/>
              </a:defRPr>
            </a:lvl5pPr>
            <a:lvl6pPr marL="2743200" marR="0" lvl="5" indent="-308559" algn="l" rtl="0">
              <a:spcBef>
                <a:spcPts val="236"/>
              </a:spcBef>
              <a:spcAft>
                <a:spcPts val="0"/>
              </a:spcAft>
              <a:buClr>
                <a:srgbClr val="FFFFFF"/>
              </a:buClr>
              <a:buSzPts val="1259"/>
              <a:buFont typeface="Merriweather Sans"/>
              <a:buChar char="§"/>
              <a:defRPr sz="1574" b="0" i="0" u="none" strike="noStrike" cap="none">
                <a:solidFill>
                  <a:srgbClr val="FFFFFF"/>
                </a:solidFill>
                <a:latin typeface="Arial"/>
                <a:ea typeface="Arial"/>
                <a:cs typeface="Arial"/>
                <a:sym typeface="Arial"/>
              </a:defRPr>
            </a:lvl6pPr>
            <a:lvl7pPr marL="3200400" marR="0" lvl="6" indent="-308559" algn="l" rtl="0">
              <a:spcBef>
                <a:spcPts val="236"/>
              </a:spcBef>
              <a:spcAft>
                <a:spcPts val="0"/>
              </a:spcAft>
              <a:buClr>
                <a:srgbClr val="FFFFFF"/>
              </a:buClr>
              <a:buSzPts val="1259"/>
              <a:buFont typeface="Merriweather Sans"/>
              <a:buChar char="§"/>
              <a:defRPr sz="1574" b="0" i="0" u="none" strike="noStrike" cap="none">
                <a:solidFill>
                  <a:srgbClr val="FFFFFF"/>
                </a:solidFill>
                <a:latin typeface="Arial"/>
                <a:ea typeface="Arial"/>
                <a:cs typeface="Arial"/>
                <a:sym typeface="Arial"/>
              </a:defRPr>
            </a:lvl7pPr>
            <a:lvl8pPr marL="3657600" marR="0" lvl="7" indent="-308559" algn="l" rtl="0">
              <a:spcBef>
                <a:spcPts val="236"/>
              </a:spcBef>
              <a:spcAft>
                <a:spcPts val="0"/>
              </a:spcAft>
              <a:buClr>
                <a:srgbClr val="FFFFFF"/>
              </a:buClr>
              <a:buSzPts val="1259"/>
              <a:buFont typeface="Merriweather Sans"/>
              <a:buChar char="§"/>
              <a:defRPr sz="1574" b="0" i="0" u="none" strike="noStrike" cap="none">
                <a:solidFill>
                  <a:srgbClr val="FFFFFF"/>
                </a:solidFill>
                <a:latin typeface="Arial"/>
                <a:ea typeface="Arial"/>
                <a:cs typeface="Arial"/>
                <a:sym typeface="Arial"/>
              </a:defRPr>
            </a:lvl8pPr>
            <a:lvl9pPr marL="4114800" marR="0" lvl="8" indent="-308559" algn="l" rtl="0">
              <a:spcBef>
                <a:spcPts val="236"/>
              </a:spcBef>
              <a:spcAft>
                <a:spcPts val="0"/>
              </a:spcAft>
              <a:buClr>
                <a:srgbClr val="FFFFFF"/>
              </a:buClr>
              <a:buSzPts val="1259"/>
              <a:buFont typeface="Merriweather Sans"/>
              <a:buChar char="§"/>
              <a:defRPr sz="1574" b="0" i="0" u="none" strike="noStrike" cap="none">
                <a:solidFill>
                  <a:srgbClr val="FFFFFF"/>
                </a:solidFill>
                <a:latin typeface="Arial"/>
                <a:ea typeface="Arial"/>
                <a:cs typeface="Arial"/>
                <a:sym typeface="Arial"/>
              </a:defRPr>
            </a:lvl9pPr>
          </a:lstStyle>
          <a:p>
            <a:endParaRPr/>
          </a:p>
        </p:txBody>
      </p:sp>
      <p:sp>
        <p:nvSpPr>
          <p:cNvPr id="95" name="Shape 95"/>
          <p:cNvSpPr txBox="1">
            <a:spLocks noGrp="1"/>
          </p:cNvSpPr>
          <p:nvPr>
            <p:ph type="title"/>
          </p:nvPr>
        </p:nvSpPr>
        <p:spPr>
          <a:xfrm>
            <a:off x="442106" y="274351"/>
            <a:ext cx="9417064" cy="450648"/>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650" b="0" i="0" u="none" strike="noStrike" cap="none">
                <a:solidFill>
                  <a:srgbClr val="3F3F3F"/>
                </a:solidFill>
                <a:latin typeface="Quattrocento Sans"/>
                <a:ea typeface="Quattrocento Sans"/>
                <a:cs typeface="Quattrocento Sans"/>
                <a:sym typeface="Quattrocento Sans"/>
              </a:defRPr>
            </a:lvl1pPr>
            <a:lvl2pPr marR="0" lvl="1" algn="l" rtl="0">
              <a:spcBef>
                <a:spcPts val="0"/>
              </a:spcBef>
              <a:spcAft>
                <a:spcPts val="0"/>
              </a:spcAft>
              <a:buSzPts val="1400"/>
              <a:buNone/>
              <a:defRPr sz="3147" b="1" i="0" u="none" strike="noStrike" cap="none">
                <a:solidFill>
                  <a:srgbClr val="FFFFFF"/>
                </a:solidFill>
                <a:latin typeface="Arial"/>
                <a:ea typeface="Arial"/>
                <a:cs typeface="Arial"/>
                <a:sym typeface="Arial"/>
              </a:defRPr>
            </a:lvl2pPr>
            <a:lvl3pPr marR="0" lvl="2" algn="l" rtl="0">
              <a:spcBef>
                <a:spcPts val="0"/>
              </a:spcBef>
              <a:spcAft>
                <a:spcPts val="0"/>
              </a:spcAft>
              <a:buSzPts val="1400"/>
              <a:buNone/>
              <a:defRPr sz="3147" b="1" i="0" u="none" strike="noStrike" cap="none">
                <a:solidFill>
                  <a:srgbClr val="FFFFFF"/>
                </a:solidFill>
                <a:latin typeface="Arial"/>
                <a:ea typeface="Arial"/>
                <a:cs typeface="Arial"/>
                <a:sym typeface="Arial"/>
              </a:defRPr>
            </a:lvl3pPr>
            <a:lvl4pPr marR="0" lvl="3" algn="l" rtl="0">
              <a:spcBef>
                <a:spcPts val="0"/>
              </a:spcBef>
              <a:spcAft>
                <a:spcPts val="0"/>
              </a:spcAft>
              <a:buSzPts val="1400"/>
              <a:buNone/>
              <a:defRPr sz="3147" b="1" i="0" u="none" strike="noStrike" cap="none">
                <a:solidFill>
                  <a:srgbClr val="FFFFFF"/>
                </a:solidFill>
                <a:latin typeface="Arial"/>
                <a:ea typeface="Arial"/>
                <a:cs typeface="Arial"/>
                <a:sym typeface="Arial"/>
              </a:defRPr>
            </a:lvl4pPr>
            <a:lvl5pPr marR="0" lvl="4" algn="l" rtl="0">
              <a:spcBef>
                <a:spcPts val="0"/>
              </a:spcBef>
              <a:spcAft>
                <a:spcPts val="0"/>
              </a:spcAft>
              <a:buSzPts val="1400"/>
              <a:buNone/>
              <a:defRPr sz="3147" b="1" i="0" u="none" strike="noStrike" cap="none">
                <a:solidFill>
                  <a:srgbClr val="FFFFFF"/>
                </a:solidFill>
                <a:latin typeface="Arial"/>
                <a:ea typeface="Arial"/>
                <a:cs typeface="Arial"/>
                <a:sym typeface="Arial"/>
              </a:defRPr>
            </a:lvl5pPr>
            <a:lvl6pPr marR="0" lvl="5" algn="l" rtl="0">
              <a:spcBef>
                <a:spcPts val="0"/>
              </a:spcBef>
              <a:spcAft>
                <a:spcPts val="0"/>
              </a:spcAft>
              <a:buSzPts val="1400"/>
              <a:buNone/>
              <a:defRPr sz="3147" b="1" i="0" u="none" strike="noStrike" cap="none">
                <a:solidFill>
                  <a:srgbClr val="FFFFFF"/>
                </a:solidFill>
                <a:latin typeface="Arial"/>
                <a:ea typeface="Arial"/>
                <a:cs typeface="Arial"/>
                <a:sym typeface="Arial"/>
              </a:defRPr>
            </a:lvl6pPr>
            <a:lvl7pPr marR="0" lvl="6" algn="l" rtl="0">
              <a:spcBef>
                <a:spcPts val="0"/>
              </a:spcBef>
              <a:spcAft>
                <a:spcPts val="0"/>
              </a:spcAft>
              <a:buSzPts val="1400"/>
              <a:buNone/>
              <a:defRPr sz="3147" b="1" i="0" u="none" strike="noStrike" cap="none">
                <a:solidFill>
                  <a:srgbClr val="FFFFFF"/>
                </a:solidFill>
                <a:latin typeface="Arial"/>
                <a:ea typeface="Arial"/>
                <a:cs typeface="Arial"/>
                <a:sym typeface="Arial"/>
              </a:defRPr>
            </a:lvl7pPr>
            <a:lvl8pPr marR="0" lvl="7" algn="l" rtl="0">
              <a:spcBef>
                <a:spcPts val="0"/>
              </a:spcBef>
              <a:spcAft>
                <a:spcPts val="0"/>
              </a:spcAft>
              <a:buSzPts val="1400"/>
              <a:buNone/>
              <a:defRPr sz="3147" b="1" i="0" u="none" strike="noStrike" cap="none">
                <a:solidFill>
                  <a:srgbClr val="FFFFFF"/>
                </a:solidFill>
                <a:latin typeface="Arial"/>
                <a:ea typeface="Arial"/>
                <a:cs typeface="Arial"/>
                <a:sym typeface="Arial"/>
              </a:defRPr>
            </a:lvl8pPr>
            <a:lvl9pPr marR="0" lvl="8" algn="l" rtl="0">
              <a:spcBef>
                <a:spcPts val="0"/>
              </a:spcBef>
              <a:spcAft>
                <a:spcPts val="0"/>
              </a:spcAft>
              <a:buSzPts val="1400"/>
              <a:buNone/>
              <a:defRPr sz="3147" b="1" i="0" u="none" strike="noStrike" cap="none">
                <a:solidFill>
                  <a:srgbClr val="FFFFFF"/>
                </a:solidFill>
                <a:latin typeface="Arial"/>
                <a:ea typeface="Arial"/>
                <a:cs typeface="Arial"/>
                <a:sym typeface="Arial"/>
              </a:defRPr>
            </a:lvl9pPr>
          </a:lstStyle>
          <a:p>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ext, and Content">
  <p:cSld name="Title, Text, and Content">
    <p:spTree>
      <p:nvGrpSpPr>
        <p:cNvPr id="1" name="Shape 2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kstmal">
  <p:cSld name="tekstmal">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609754" y="1128099"/>
            <a:ext cx="10972493" cy="4938391"/>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accent1"/>
              </a:buClr>
              <a:buSzPts val="3200"/>
              <a:buFont typeface="Noto Sans Symbols"/>
              <a:buChar char="▪"/>
              <a:defRPr sz="3200" b="0" i="0" u="none" strike="noStrike" cap="none">
                <a:solidFill>
                  <a:schemeClr val="dk1"/>
                </a:solidFill>
                <a:latin typeface="Calibri"/>
                <a:ea typeface="Calibri"/>
                <a:cs typeface="Calibri"/>
                <a:sym typeface="Calibri"/>
              </a:defRPr>
            </a:lvl1pPr>
            <a:lvl2pPr marL="914400" marR="0" lvl="1" indent="-395883" algn="l" rtl="0">
              <a:lnSpc>
                <a:spcPct val="100000"/>
              </a:lnSpc>
              <a:spcBef>
                <a:spcPts val="533"/>
              </a:spcBef>
              <a:spcAft>
                <a:spcPts val="0"/>
              </a:spcAft>
              <a:buClr>
                <a:schemeClr val="accent1"/>
              </a:buClr>
              <a:buSzPts val="2634"/>
              <a:buFont typeface="Calibri"/>
              <a:buChar char="–"/>
              <a:defRPr sz="2667"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accent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100000"/>
              </a:lnSpc>
              <a:spcBef>
                <a:spcPts val="480"/>
              </a:spcBef>
              <a:spcAft>
                <a:spcPts val="0"/>
              </a:spcAft>
              <a:buClr>
                <a:schemeClr val="accent1"/>
              </a:buClr>
              <a:buSzPts val="2400"/>
              <a:buFont typeface="Noto Sans Symbols"/>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480"/>
              </a:spcBef>
              <a:spcAft>
                <a:spcPts val="0"/>
              </a:spcAft>
              <a:buClr>
                <a:schemeClr val="accent1"/>
              </a:buClr>
              <a:buSzPts val="2400"/>
              <a:buFont typeface="Noto Sans Symbols"/>
              <a:buChar char="▪"/>
              <a:defRPr sz="24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title"/>
          </p:nvPr>
        </p:nvSpPr>
        <p:spPr>
          <a:xfrm>
            <a:off x="608219" y="332083"/>
            <a:ext cx="10966348" cy="545641"/>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chemeClr val="dk2"/>
              </a:buClr>
              <a:buSzPts val="4267"/>
              <a:buFont typeface="Calibri"/>
              <a:buNone/>
              <a:defRPr sz="4267" b="1"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9pPr>
          </a:lstStyle>
          <a:p>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774347" y="286953"/>
            <a:ext cx="10667999" cy="817564"/>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chemeClr val="dk2"/>
              </a:buClr>
              <a:buSzPts val="4267"/>
              <a:buFont typeface="Calibri"/>
              <a:buNone/>
              <a:defRPr sz="4267" b="1"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9pPr>
          </a:lstStyle>
          <a:p>
            <a:endParaRPr/>
          </a:p>
        </p:txBody>
      </p:sp>
      <p:sp>
        <p:nvSpPr>
          <p:cNvPr id="60" name="Shape 60"/>
          <p:cNvSpPr/>
          <p:nvPr/>
        </p:nvSpPr>
        <p:spPr>
          <a:xfrm>
            <a:off x="0" y="1422400"/>
            <a:ext cx="12192000" cy="445611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1086D5"/>
              </a:solidFill>
              <a:latin typeface="Arial"/>
              <a:ea typeface="Arial"/>
              <a:cs typeface="Arial"/>
              <a:sym typeface="Arial"/>
            </a:endParaRPr>
          </a:p>
        </p:txBody>
      </p:sp>
      <p:sp>
        <p:nvSpPr>
          <p:cNvPr id="61" name="Shape 61"/>
          <p:cNvSpPr txBox="1">
            <a:spLocks noGrp="1"/>
          </p:cNvSpPr>
          <p:nvPr>
            <p:ph type="body" idx="1"/>
          </p:nvPr>
        </p:nvSpPr>
        <p:spPr>
          <a:xfrm>
            <a:off x="778933" y="1836675"/>
            <a:ext cx="5181600" cy="559299"/>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640"/>
              </a:spcBef>
              <a:spcAft>
                <a:spcPts val="0"/>
              </a:spcAft>
              <a:buClr>
                <a:schemeClr val="accent1"/>
              </a:buClr>
              <a:buSzPts val="3200"/>
              <a:buFont typeface="Noto Sans Symbols"/>
              <a:buNone/>
              <a:defRPr sz="3200" b="0" i="0" u="none" strike="noStrike" cap="none">
                <a:solidFill>
                  <a:schemeClr val="lt1"/>
                </a:solidFill>
                <a:latin typeface="Calibri"/>
                <a:ea typeface="Calibri"/>
                <a:cs typeface="Calibri"/>
                <a:sym typeface="Calibri"/>
              </a:defRPr>
            </a:lvl1pPr>
            <a:lvl2pPr marL="914400" marR="0" lvl="1" indent="-395883" algn="l" rtl="0">
              <a:lnSpc>
                <a:spcPct val="100000"/>
              </a:lnSpc>
              <a:spcBef>
                <a:spcPts val="533"/>
              </a:spcBef>
              <a:spcAft>
                <a:spcPts val="0"/>
              </a:spcAft>
              <a:buClr>
                <a:schemeClr val="accent1"/>
              </a:buClr>
              <a:buSzPts val="2634"/>
              <a:buFont typeface="Calibri"/>
              <a:buChar char="–"/>
              <a:defRPr sz="2667"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accent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100000"/>
              </a:lnSpc>
              <a:spcBef>
                <a:spcPts val="480"/>
              </a:spcBef>
              <a:spcAft>
                <a:spcPts val="0"/>
              </a:spcAft>
              <a:buClr>
                <a:schemeClr val="accent1"/>
              </a:buClr>
              <a:buSzPts val="2400"/>
              <a:buFont typeface="Noto Sans Symbols"/>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480"/>
              </a:spcBef>
              <a:spcAft>
                <a:spcPts val="0"/>
              </a:spcAft>
              <a:buClr>
                <a:schemeClr val="accent1"/>
              </a:buClr>
              <a:buSzPts val="2400"/>
              <a:buFont typeface="Noto Sans Symbols"/>
              <a:buChar char="▪"/>
              <a:defRPr sz="24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body" idx="2"/>
          </p:nvPr>
        </p:nvSpPr>
        <p:spPr>
          <a:xfrm>
            <a:off x="778933" y="2628900"/>
            <a:ext cx="5181600" cy="2877896"/>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33"/>
              </a:spcBef>
              <a:spcAft>
                <a:spcPts val="0"/>
              </a:spcAft>
              <a:buClr>
                <a:schemeClr val="accent1"/>
              </a:buClr>
              <a:buSzPts val="2667"/>
              <a:buFont typeface="Noto Sans Symbols"/>
              <a:buNone/>
              <a:defRPr sz="2667" b="0" i="0" u="none" strike="noStrike" cap="none">
                <a:solidFill>
                  <a:schemeClr val="lt1"/>
                </a:solidFill>
                <a:latin typeface="Calibri"/>
                <a:ea typeface="Calibri"/>
                <a:cs typeface="Calibri"/>
                <a:sym typeface="Calibri"/>
              </a:defRPr>
            </a:lvl1pPr>
            <a:lvl2pPr marL="914400" marR="0" lvl="1" indent="-431800" algn="l" rtl="0">
              <a:lnSpc>
                <a:spcPct val="100000"/>
              </a:lnSpc>
              <a:spcBef>
                <a:spcPts val="640"/>
              </a:spcBef>
              <a:spcAft>
                <a:spcPts val="0"/>
              </a:spcAft>
              <a:buClr>
                <a:schemeClr val="accent1"/>
              </a:buClr>
              <a:buSzPts val="3200"/>
              <a:buFont typeface="Calibri"/>
              <a:buChar char="–"/>
              <a:defRPr sz="3200" b="0" i="0" u="none" strike="noStrike" cap="none">
                <a:solidFill>
                  <a:schemeClr val="dk1"/>
                </a:solidFill>
                <a:latin typeface="Calibri"/>
                <a:ea typeface="Calibri"/>
                <a:cs typeface="Calibri"/>
                <a:sym typeface="Calibri"/>
              </a:defRPr>
            </a:lvl2pPr>
            <a:lvl3pPr marL="1371600" marR="0" lvl="2" indent="-395883" algn="l" rtl="0">
              <a:lnSpc>
                <a:spcPct val="100000"/>
              </a:lnSpc>
              <a:spcBef>
                <a:spcPts val="533"/>
              </a:spcBef>
              <a:spcAft>
                <a:spcPts val="0"/>
              </a:spcAft>
              <a:buClr>
                <a:schemeClr val="accent1"/>
              </a:buClr>
              <a:buSzPts val="2634"/>
              <a:buFont typeface="Noto Sans Symbols"/>
              <a:buChar char="▪"/>
              <a:defRPr sz="2667" b="0" i="0" u="none" strike="noStrike" cap="none">
                <a:solidFill>
                  <a:schemeClr val="dk1"/>
                </a:solidFill>
                <a:latin typeface="Calibri"/>
                <a:ea typeface="Calibri"/>
                <a:cs typeface="Calibri"/>
                <a:sym typeface="Calibri"/>
              </a:defRPr>
            </a:lvl3pPr>
            <a:lvl4pPr marL="1828800" marR="0" lvl="3" indent="-381000" algn="l" rtl="0">
              <a:lnSpc>
                <a:spcPct val="100000"/>
              </a:lnSpc>
              <a:spcBef>
                <a:spcPts val="480"/>
              </a:spcBef>
              <a:spcAft>
                <a:spcPts val="0"/>
              </a:spcAft>
              <a:buClr>
                <a:schemeClr val="accent1"/>
              </a:buClr>
              <a:buSzPts val="2400"/>
              <a:buFont typeface="Noto Sans Symbols"/>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480"/>
              </a:spcBef>
              <a:spcAft>
                <a:spcPts val="0"/>
              </a:spcAft>
              <a:buClr>
                <a:schemeClr val="accent1"/>
              </a:buClr>
              <a:buSzPts val="2400"/>
              <a:buFont typeface="Noto Sans Symbols"/>
              <a:buChar char="▪"/>
              <a:defRPr sz="2400" b="0" i="0" u="none" strike="noStrike" cap="none">
                <a:solidFill>
                  <a:schemeClr val="dk1"/>
                </a:solidFill>
                <a:latin typeface="Calibri"/>
                <a:ea typeface="Calibri"/>
                <a:cs typeface="Calibri"/>
                <a:sym typeface="Calibri"/>
              </a:defRPr>
            </a:lvl5pPr>
            <a:lvl6pPr marL="2743200" marR="0" lvl="5" indent="-381000" algn="l" rtl="0">
              <a:lnSpc>
                <a:spcPct val="100000"/>
              </a:lnSpc>
              <a:spcBef>
                <a:spcPts val="480"/>
              </a:spcBef>
              <a:spcAft>
                <a:spcPts val="0"/>
              </a:spcAft>
              <a:buClr>
                <a:schemeClr val="accent1"/>
              </a:buClr>
              <a:buSzPts val="2400"/>
              <a:buFont typeface="Noto Sans Symbols"/>
              <a:buChar char="▪"/>
              <a:defRPr sz="2400" b="1" i="0" u="none" strike="noStrike" cap="none">
                <a:solidFill>
                  <a:schemeClr val="dk1"/>
                </a:solidFill>
                <a:latin typeface="Arial"/>
                <a:ea typeface="Arial"/>
                <a:cs typeface="Arial"/>
                <a:sym typeface="Arial"/>
              </a:defRPr>
            </a:lvl6pPr>
            <a:lvl7pPr marL="3200400" marR="0" lvl="6" indent="-381000" algn="l" rtl="0">
              <a:lnSpc>
                <a:spcPct val="100000"/>
              </a:lnSpc>
              <a:spcBef>
                <a:spcPts val="480"/>
              </a:spcBef>
              <a:spcAft>
                <a:spcPts val="0"/>
              </a:spcAft>
              <a:buClr>
                <a:schemeClr val="accent1"/>
              </a:buClr>
              <a:buSzPts val="2400"/>
              <a:buFont typeface="Noto Sans Symbols"/>
              <a:buChar char="▪"/>
              <a:defRPr sz="2400" b="1" i="0" u="none" strike="noStrike" cap="none">
                <a:solidFill>
                  <a:schemeClr val="dk1"/>
                </a:solidFill>
                <a:latin typeface="Arial"/>
                <a:ea typeface="Arial"/>
                <a:cs typeface="Arial"/>
                <a:sym typeface="Arial"/>
              </a:defRPr>
            </a:lvl7pPr>
            <a:lvl8pPr marL="3657600" marR="0" lvl="7" indent="-381000" algn="l" rtl="0">
              <a:lnSpc>
                <a:spcPct val="100000"/>
              </a:lnSpc>
              <a:spcBef>
                <a:spcPts val="480"/>
              </a:spcBef>
              <a:spcAft>
                <a:spcPts val="0"/>
              </a:spcAft>
              <a:buClr>
                <a:schemeClr val="accent1"/>
              </a:buClr>
              <a:buSzPts val="2400"/>
              <a:buFont typeface="Noto Sans Symbols"/>
              <a:buChar char="▪"/>
              <a:defRPr sz="2400" b="1" i="0" u="none" strike="noStrike" cap="none">
                <a:solidFill>
                  <a:schemeClr val="dk1"/>
                </a:solidFill>
                <a:latin typeface="Arial"/>
                <a:ea typeface="Arial"/>
                <a:cs typeface="Arial"/>
                <a:sym typeface="Arial"/>
              </a:defRPr>
            </a:lvl8pPr>
            <a:lvl9pPr marL="4114800" marR="0" lvl="8" indent="-381000" algn="l" rtl="0">
              <a:lnSpc>
                <a:spcPct val="100000"/>
              </a:lnSpc>
              <a:spcBef>
                <a:spcPts val="480"/>
              </a:spcBef>
              <a:spcAft>
                <a:spcPts val="0"/>
              </a:spcAft>
              <a:buClr>
                <a:schemeClr val="accent1"/>
              </a:buClr>
              <a:buSzPts val="2400"/>
              <a:buFont typeface="Noto Sans Symbols"/>
              <a:buChar char="▪"/>
              <a:defRPr sz="2400" b="1" i="0" u="none" strike="noStrike" cap="none">
                <a:solidFill>
                  <a:schemeClr val="dk1"/>
                </a:solidFill>
                <a:latin typeface="Arial"/>
                <a:ea typeface="Arial"/>
                <a:cs typeface="Arial"/>
                <a:sym typeface="Arial"/>
              </a:defRPr>
            </a:lvl9pPr>
          </a:lstStyle>
          <a:p>
            <a:endParaRPr/>
          </a:p>
        </p:txBody>
      </p:sp>
      <p:sp>
        <p:nvSpPr>
          <p:cNvPr id="63" name="Shape 63"/>
          <p:cNvSpPr>
            <a:spLocks noGrp="1"/>
          </p:cNvSpPr>
          <p:nvPr>
            <p:ph type="pic" idx="3"/>
          </p:nvPr>
        </p:nvSpPr>
        <p:spPr>
          <a:xfrm>
            <a:off x="6265332" y="1836675"/>
            <a:ext cx="5926666" cy="3670123"/>
          </a:xfrm>
          <a:prstGeom prst="rect">
            <a:avLst/>
          </a:prstGeom>
          <a:noFill/>
          <a:ln>
            <a:noFill/>
          </a:ln>
        </p:spPr>
        <p:txBody>
          <a:bodyPr spcFirstLastPara="1" wrap="square" lIns="91425" tIns="91425" rIns="91425" bIns="91425" anchor="t" anchorCtr="0"/>
          <a:lstStyle>
            <a:lvl1pPr marR="0" lvl="0" algn="l" rtl="0">
              <a:lnSpc>
                <a:spcPct val="100000"/>
              </a:lnSpc>
              <a:spcBef>
                <a:spcPts val="533"/>
              </a:spcBef>
              <a:spcAft>
                <a:spcPts val="0"/>
              </a:spcAft>
              <a:buClr>
                <a:schemeClr val="accent1"/>
              </a:buClr>
              <a:buSzPts val="2667"/>
              <a:buFont typeface="Noto Sans Symbols"/>
              <a:buNone/>
              <a:defRPr sz="2667" b="0" i="0" u="none" strike="noStrike" cap="none">
                <a:solidFill>
                  <a:schemeClr val="lt1"/>
                </a:solidFill>
                <a:latin typeface="Calibri"/>
                <a:ea typeface="Calibri"/>
                <a:cs typeface="Calibri"/>
                <a:sym typeface="Calibri"/>
              </a:defRPr>
            </a:lvl1pPr>
            <a:lvl2pPr marR="0" lvl="1" algn="l" rtl="0">
              <a:lnSpc>
                <a:spcPct val="100000"/>
              </a:lnSpc>
              <a:spcBef>
                <a:spcPts val="747"/>
              </a:spcBef>
              <a:spcAft>
                <a:spcPts val="0"/>
              </a:spcAft>
              <a:buClr>
                <a:schemeClr val="accent1"/>
              </a:buClr>
              <a:buSzPts val="3687"/>
              <a:buFont typeface="Calibri"/>
              <a:buNone/>
              <a:defRPr sz="3733" b="0" i="0" u="none" strike="noStrike" cap="none">
                <a:solidFill>
                  <a:schemeClr val="dk1"/>
                </a:solidFill>
                <a:latin typeface="Calibri"/>
                <a:ea typeface="Calibri"/>
                <a:cs typeface="Calibri"/>
                <a:sym typeface="Calibri"/>
              </a:defRPr>
            </a:lvl2pPr>
            <a:lvl3pPr marR="0" lvl="2" algn="l" rtl="0">
              <a:lnSpc>
                <a:spcPct val="100000"/>
              </a:lnSpc>
              <a:spcBef>
                <a:spcPts val="640"/>
              </a:spcBef>
              <a:spcAft>
                <a:spcPts val="0"/>
              </a:spcAft>
              <a:buClr>
                <a:schemeClr val="accent1"/>
              </a:buClr>
              <a:buSzPts val="3200"/>
              <a:buFont typeface="Noto Sans Symbols"/>
              <a:buNone/>
              <a:defRPr sz="3200" b="0" i="0" u="none" strike="noStrike" cap="none">
                <a:solidFill>
                  <a:schemeClr val="dk1"/>
                </a:solidFill>
                <a:latin typeface="Calibri"/>
                <a:ea typeface="Calibri"/>
                <a:cs typeface="Calibri"/>
                <a:sym typeface="Calibri"/>
              </a:defRPr>
            </a:lvl3pPr>
            <a:lvl4pPr marR="0" lvl="3" algn="l" rtl="0">
              <a:lnSpc>
                <a:spcPct val="100000"/>
              </a:lnSpc>
              <a:spcBef>
                <a:spcPts val="533"/>
              </a:spcBef>
              <a:spcAft>
                <a:spcPts val="0"/>
              </a:spcAft>
              <a:buClr>
                <a:schemeClr val="accent1"/>
              </a:buClr>
              <a:buSzPts val="2667"/>
              <a:buFont typeface="Noto Sans Symbols"/>
              <a:buNone/>
              <a:defRPr sz="2667" b="0" i="0" u="none" strike="noStrike" cap="none">
                <a:solidFill>
                  <a:schemeClr val="dk1"/>
                </a:solidFill>
                <a:latin typeface="Calibri"/>
                <a:ea typeface="Calibri"/>
                <a:cs typeface="Calibri"/>
                <a:sym typeface="Calibri"/>
              </a:defRPr>
            </a:lvl4pPr>
            <a:lvl5pPr marR="0" lvl="4" algn="l" rtl="0">
              <a:lnSpc>
                <a:spcPct val="100000"/>
              </a:lnSpc>
              <a:spcBef>
                <a:spcPts val="533"/>
              </a:spcBef>
              <a:spcAft>
                <a:spcPts val="0"/>
              </a:spcAft>
              <a:buClr>
                <a:schemeClr val="accent1"/>
              </a:buClr>
              <a:buSzPts val="2667"/>
              <a:buFont typeface="Noto Sans Symbols"/>
              <a:buNone/>
              <a:defRPr sz="2667" b="0" i="0" u="none" strike="noStrike" cap="none">
                <a:solidFill>
                  <a:schemeClr val="dk1"/>
                </a:solidFill>
                <a:latin typeface="Calibri"/>
                <a:ea typeface="Calibri"/>
                <a:cs typeface="Calibri"/>
                <a:sym typeface="Calibri"/>
              </a:defRPr>
            </a:lvl5pPr>
            <a:lvl6pPr marR="0" lvl="5" algn="l" rtl="0">
              <a:lnSpc>
                <a:spcPct val="100000"/>
              </a:lnSpc>
              <a:spcBef>
                <a:spcPts val="533"/>
              </a:spcBef>
              <a:spcAft>
                <a:spcPts val="0"/>
              </a:spcAft>
              <a:buClr>
                <a:schemeClr val="accent1"/>
              </a:buClr>
              <a:buSzPts val="2667"/>
              <a:buFont typeface="Noto Sans Symbols"/>
              <a:buNone/>
              <a:defRPr sz="2667" b="1"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accent1"/>
              </a:buClr>
              <a:buSzPts val="2667"/>
              <a:buFont typeface="Noto Sans Symbols"/>
              <a:buNone/>
              <a:defRPr sz="2667" b="1"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accent1"/>
              </a:buClr>
              <a:buSzPts val="2667"/>
              <a:buFont typeface="Noto Sans Symbols"/>
              <a:buNone/>
              <a:defRPr sz="2667" b="1"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accent1"/>
              </a:buClr>
              <a:buSzPts val="2667"/>
              <a:buFont typeface="Noto Sans Symbols"/>
              <a:buNone/>
              <a:defRPr sz="2667" b="1"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4"/>
        <p:cNvGrpSpPr/>
        <p:nvPr/>
      </p:nvGrpSpPr>
      <p:grpSpPr>
        <a:xfrm>
          <a:off x="0" y="0"/>
          <a:ext cx="0" cy="0"/>
          <a:chOff x="0" y="0"/>
          <a:chExt cx="0" cy="0"/>
        </a:xfrm>
      </p:grpSpPr>
      <p:sp>
        <p:nvSpPr>
          <p:cNvPr id="65" name="Shape 65"/>
          <p:cNvSpPr>
            <a:spLocks noGrp="1"/>
          </p:cNvSpPr>
          <p:nvPr>
            <p:ph type="pic" idx="2"/>
          </p:nvPr>
        </p:nvSpPr>
        <p:spPr>
          <a:xfrm>
            <a:off x="0" y="1252538"/>
            <a:ext cx="12192000" cy="4625445"/>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chemeClr val="accent1"/>
              </a:buClr>
              <a:buSzPts val="3200"/>
              <a:buFont typeface="Noto Sans Symbols"/>
              <a:buNone/>
              <a:defRPr sz="3200" b="0" i="0" u="none" strike="noStrike" cap="none">
                <a:solidFill>
                  <a:srgbClr val="363545"/>
                </a:solidFill>
                <a:latin typeface="Calibri"/>
                <a:ea typeface="Calibri"/>
                <a:cs typeface="Calibri"/>
                <a:sym typeface="Calibri"/>
              </a:defRPr>
            </a:lvl1pPr>
            <a:lvl2pPr marR="0" lvl="1" algn="l" rtl="0">
              <a:lnSpc>
                <a:spcPct val="100000"/>
              </a:lnSpc>
              <a:spcBef>
                <a:spcPts val="747"/>
              </a:spcBef>
              <a:spcAft>
                <a:spcPts val="0"/>
              </a:spcAft>
              <a:buClr>
                <a:schemeClr val="accent1"/>
              </a:buClr>
              <a:buSzPts val="3687"/>
              <a:buFont typeface="Calibri"/>
              <a:buNone/>
              <a:defRPr sz="3733" b="0" i="0" u="none" strike="noStrike" cap="none">
                <a:solidFill>
                  <a:schemeClr val="dk1"/>
                </a:solidFill>
                <a:latin typeface="Calibri"/>
                <a:ea typeface="Calibri"/>
                <a:cs typeface="Calibri"/>
                <a:sym typeface="Calibri"/>
              </a:defRPr>
            </a:lvl2pPr>
            <a:lvl3pPr marR="0" lvl="2" algn="l" rtl="0">
              <a:lnSpc>
                <a:spcPct val="100000"/>
              </a:lnSpc>
              <a:spcBef>
                <a:spcPts val="640"/>
              </a:spcBef>
              <a:spcAft>
                <a:spcPts val="0"/>
              </a:spcAft>
              <a:buClr>
                <a:schemeClr val="accent1"/>
              </a:buClr>
              <a:buSzPts val="3200"/>
              <a:buFont typeface="Noto Sans Symbols"/>
              <a:buNone/>
              <a:defRPr sz="3200" b="0" i="0" u="none" strike="noStrike" cap="none">
                <a:solidFill>
                  <a:schemeClr val="dk1"/>
                </a:solidFill>
                <a:latin typeface="Calibri"/>
                <a:ea typeface="Calibri"/>
                <a:cs typeface="Calibri"/>
                <a:sym typeface="Calibri"/>
              </a:defRPr>
            </a:lvl3pPr>
            <a:lvl4pPr marR="0" lvl="3" algn="l" rtl="0">
              <a:lnSpc>
                <a:spcPct val="100000"/>
              </a:lnSpc>
              <a:spcBef>
                <a:spcPts val="533"/>
              </a:spcBef>
              <a:spcAft>
                <a:spcPts val="0"/>
              </a:spcAft>
              <a:buClr>
                <a:schemeClr val="accent1"/>
              </a:buClr>
              <a:buSzPts val="2667"/>
              <a:buFont typeface="Noto Sans Symbols"/>
              <a:buNone/>
              <a:defRPr sz="2667" b="0" i="0" u="none" strike="noStrike" cap="none">
                <a:solidFill>
                  <a:schemeClr val="dk1"/>
                </a:solidFill>
                <a:latin typeface="Calibri"/>
                <a:ea typeface="Calibri"/>
                <a:cs typeface="Calibri"/>
                <a:sym typeface="Calibri"/>
              </a:defRPr>
            </a:lvl4pPr>
            <a:lvl5pPr marR="0" lvl="4" algn="l" rtl="0">
              <a:lnSpc>
                <a:spcPct val="100000"/>
              </a:lnSpc>
              <a:spcBef>
                <a:spcPts val="533"/>
              </a:spcBef>
              <a:spcAft>
                <a:spcPts val="0"/>
              </a:spcAft>
              <a:buClr>
                <a:schemeClr val="accent1"/>
              </a:buClr>
              <a:buSzPts val="2667"/>
              <a:buFont typeface="Noto Sans Symbols"/>
              <a:buNone/>
              <a:defRPr sz="2667" b="0" i="0" u="none" strike="noStrike" cap="none">
                <a:solidFill>
                  <a:schemeClr val="dk1"/>
                </a:solidFill>
                <a:latin typeface="Calibri"/>
                <a:ea typeface="Calibri"/>
                <a:cs typeface="Calibri"/>
                <a:sym typeface="Calibri"/>
              </a:defRPr>
            </a:lvl5pPr>
            <a:lvl6pPr marR="0" lvl="5" algn="l" rtl="0">
              <a:lnSpc>
                <a:spcPct val="100000"/>
              </a:lnSpc>
              <a:spcBef>
                <a:spcPts val="533"/>
              </a:spcBef>
              <a:spcAft>
                <a:spcPts val="0"/>
              </a:spcAft>
              <a:buClr>
                <a:schemeClr val="accent1"/>
              </a:buClr>
              <a:buSzPts val="2667"/>
              <a:buFont typeface="Noto Sans Symbols"/>
              <a:buNone/>
              <a:defRPr sz="2667" b="1"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accent1"/>
              </a:buClr>
              <a:buSzPts val="2667"/>
              <a:buFont typeface="Noto Sans Symbols"/>
              <a:buNone/>
              <a:defRPr sz="2667" b="1"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accent1"/>
              </a:buClr>
              <a:buSzPts val="2667"/>
              <a:buFont typeface="Noto Sans Symbols"/>
              <a:buNone/>
              <a:defRPr sz="2667" b="1"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accent1"/>
              </a:buClr>
              <a:buSzPts val="2667"/>
              <a:buFont typeface="Noto Sans Symbols"/>
              <a:buNone/>
              <a:defRPr sz="2667" b="1" i="0" u="none" strike="noStrike" cap="none">
                <a:solidFill>
                  <a:schemeClr val="dk1"/>
                </a:solidFill>
                <a:latin typeface="Arial"/>
                <a:ea typeface="Arial"/>
                <a:cs typeface="Arial"/>
                <a:sym typeface="Arial"/>
              </a:defRPr>
            </a:lvl9pPr>
          </a:lstStyle>
          <a:p>
            <a:endParaRPr/>
          </a:p>
        </p:txBody>
      </p:sp>
      <p:sp>
        <p:nvSpPr>
          <p:cNvPr id="66" name="Shape 66"/>
          <p:cNvSpPr/>
          <p:nvPr/>
        </p:nvSpPr>
        <p:spPr>
          <a:xfrm>
            <a:off x="0" y="4961255"/>
            <a:ext cx="12192000" cy="914400"/>
          </a:xfrm>
          <a:prstGeom prst="rect">
            <a:avLst/>
          </a:prstGeom>
          <a:solidFill>
            <a:schemeClr val="accent4">
              <a:alpha val="9254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1086D5"/>
              </a:solidFill>
              <a:latin typeface="Arial"/>
              <a:ea typeface="Arial"/>
              <a:cs typeface="Arial"/>
              <a:sym typeface="Arial"/>
            </a:endParaRPr>
          </a:p>
        </p:txBody>
      </p:sp>
      <p:sp>
        <p:nvSpPr>
          <p:cNvPr id="67" name="Shape 67"/>
          <p:cNvSpPr txBox="1">
            <a:spLocks noGrp="1"/>
          </p:cNvSpPr>
          <p:nvPr>
            <p:ph type="title"/>
          </p:nvPr>
        </p:nvSpPr>
        <p:spPr>
          <a:xfrm>
            <a:off x="774347" y="286953"/>
            <a:ext cx="10667999" cy="817564"/>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05596"/>
              </a:buClr>
              <a:buSzPts val="4267"/>
              <a:buFont typeface="Calibri"/>
              <a:buNone/>
              <a:defRPr sz="4267" b="1" i="0" u="none" strike="noStrike" cap="none">
                <a:solidFill>
                  <a:srgbClr val="005596"/>
                </a:solidFill>
                <a:latin typeface="Calibri"/>
                <a:ea typeface="Calibri"/>
                <a:cs typeface="Calibri"/>
                <a:sym typeface="Calibri"/>
              </a:defRPr>
            </a:lvl1pPr>
            <a:lvl2pPr marR="0" lvl="1" algn="l"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body" idx="1"/>
          </p:nvPr>
        </p:nvSpPr>
        <p:spPr>
          <a:xfrm>
            <a:off x="762000" y="5050135"/>
            <a:ext cx="10693378" cy="751649"/>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480"/>
              </a:spcBef>
              <a:spcAft>
                <a:spcPts val="0"/>
              </a:spcAft>
              <a:buClr>
                <a:schemeClr val="accent1"/>
              </a:buClr>
              <a:buSzPts val="2400"/>
              <a:buFont typeface="Noto Sans Symbols"/>
              <a:buNone/>
              <a:defRPr sz="2400" b="0" i="0" u="none" strike="noStrike" cap="none">
                <a:solidFill>
                  <a:schemeClr val="lt1"/>
                </a:solidFill>
                <a:latin typeface="Calibri"/>
                <a:ea typeface="Calibri"/>
                <a:cs typeface="Calibri"/>
                <a:sym typeface="Calibri"/>
              </a:defRPr>
            </a:lvl1pPr>
            <a:lvl2pPr marL="914400" marR="0" lvl="1" indent="-395883" algn="l" rtl="0">
              <a:lnSpc>
                <a:spcPct val="100000"/>
              </a:lnSpc>
              <a:spcBef>
                <a:spcPts val="533"/>
              </a:spcBef>
              <a:spcAft>
                <a:spcPts val="0"/>
              </a:spcAft>
              <a:buClr>
                <a:schemeClr val="accent1"/>
              </a:buClr>
              <a:buSzPts val="2634"/>
              <a:buFont typeface="Calibri"/>
              <a:buChar char="–"/>
              <a:defRPr sz="2667"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accent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100000"/>
              </a:lnSpc>
              <a:spcBef>
                <a:spcPts val="480"/>
              </a:spcBef>
              <a:spcAft>
                <a:spcPts val="0"/>
              </a:spcAft>
              <a:buClr>
                <a:schemeClr val="accent1"/>
              </a:buClr>
              <a:buSzPts val="2400"/>
              <a:buFont typeface="Noto Sans Symbols"/>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480"/>
              </a:spcBef>
              <a:spcAft>
                <a:spcPts val="0"/>
              </a:spcAft>
              <a:buClr>
                <a:schemeClr val="accent1"/>
              </a:buClr>
              <a:buSzPts val="2400"/>
              <a:buFont typeface="Noto Sans Symbols"/>
              <a:buChar char="▪"/>
              <a:defRPr sz="24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kstmal">
  <p:cSld name="tekstmal">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09754" y="1128099"/>
            <a:ext cx="10972493" cy="4938391"/>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92"/>
              </a:spcBef>
              <a:spcAft>
                <a:spcPts val="0"/>
              </a:spcAft>
              <a:buClr>
                <a:schemeClr val="accent6"/>
              </a:buClr>
              <a:buSzPts val="1657"/>
              <a:buFont typeface="Quattrocento Sans"/>
              <a:buNone/>
              <a:defRPr sz="2071" b="0" i="0" u="none" strike="noStrike" cap="none">
                <a:solidFill>
                  <a:srgbClr val="0C0C0C"/>
                </a:solidFill>
                <a:latin typeface="Quattrocento Sans"/>
                <a:ea typeface="Quattrocento Sans"/>
                <a:cs typeface="Quattrocento Sans"/>
                <a:sym typeface="Quattrocento Sans"/>
              </a:defRPr>
            </a:lvl1pPr>
            <a:lvl2pPr marL="914400" marR="0" lvl="1" indent="-228600" algn="l" rtl="0">
              <a:lnSpc>
                <a:spcPct val="100000"/>
              </a:lnSpc>
              <a:spcBef>
                <a:spcPts val="392"/>
              </a:spcBef>
              <a:spcAft>
                <a:spcPts val="0"/>
              </a:spcAft>
              <a:buClr>
                <a:schemeClr val="accent6"/>
              </a:buClr>
              <a:buSzPts val="1524"/>
              <a:buFont typeface="Noto Sans Symbols"/>
              <a:buNone/>
              <a:defRPr sz="1904" b="0" i="0" u="none" strike="noStrike" cap="none">
                <a:solidFill>
                  <a:srgbClr val="0C0C0C"/>
                </a:solidFill>
                <a:latin typeface="Quattrocento Sans"/>
                <a:ea typeface="Quattrocento Sans"/>
                <a:cs typeface="Quattrocento Sans"/>
                <a:sym typeface="Quattrocento Sans"/>
              </a:defRPr>
            </a:lvl2pPr>
            <a:lvl3pPr marL="1371600" marR="0" lvl="2" indent="-316941" algn="l" rtl="0">
              <a:lnSpc>
                <a:spcPct val="100000"/>
              </a:lnSpc>
              <a:spcBef>
                <a:spcPts val="315"/>
              </a:spcBef>
              <a:spcAft>
                <a:spcPts val="0"/>
              </a:spcAft>
              <a:buClr>
                <a:schemeClr val="accent6"/>
              </a:buClr>
              <a:buSzPts val="1391"/>
              <a:buFont typeface="Noto Sans Symbols"/>
              <a:buChar char="▪"/>
              <a:defRPr sz="1739" b="0" i="0" u="none" strike="noStrike" cap="none">
                <a:solidFill>
                  <a:srgbClr val="0C0C0C"/>
                </a:solidFill>
                <a:latin typeface="Quattrocento Sans"/>
                <a:ea typeface="Quattrocento Sans"/>
                <a:cs typeface="Quattrocento Sans"/>
                <a:sym typeface="Quattrocento Sans"/>
              </a:defRPr>
            </a:lvl3pPr>
            <a:lvl4pPr marL="1828800" marR="0" lvl="3" indent="-308559" algn="l" rtl="0">
              <a:lnSpc>
                <a:spcPct val="100000"/>
              </a:lnSpc>
              <a:spcBef>
                <a:spcPts val="236"/>
              </a:spcBef>
              <a:spcAft>
                <a:spcPts val="0"/>
              </a:spcAft>
              <a:buClr>
                <a:schemeClr val="accent6"/>
              </a:buClr>
              <a:buSzPts val="1259"/>
              <a:buFont typeface="Noto Sans Symbols"/>
              <a:buChar char="▪"/>
              <a:defRPr sz="1574" b="0" i="0" u="none" strike="noStrike" cap="none">
                <a:solidFill>
                  <a:srgbClr val="0C0C0C"/>
                </a:solidFill>
                <a:latin typeface="Quattrocento Sans"/>
                <a:ea typeface="Quattrocento Sans"/>
                <a:cs typeface="Quattrocento Sans"/>
                <a:sym typeface="Quattrocento Sans"/>
              </a:defRPr>
            </a:lvl4pPr>
            <a:lvl5pPr marL="2286000" marR="0" lvl="4" indent="-308559" algn="l" rtl="0">
              <a:lnSpc>
                <a:spcPct val="100000"/>
              </a:lnSpc>
              <a:spcBef>
                <a:spcPts val="236"/>
              </a:spcBef>
              <a:spcAft>
                <a:spcPts val="0"/>
              </a:spcAft>
              <a:buClr>
                <a:schemeClr val="accent6"/>
              </a:buClr>
              <a:buSzPts val="1259"/>
              <a:buFont typeface="Noto Sans Symbols"/>
              <a:buChar char="▪"/>
              <a:defRPr sz="1574" b="0" i="0" u="none" strike="noStrike" cap="none">
                <a:solidFill>
                  <a:srgbClr val="262626"/>
                </a:solidFill>
                <a:latin typeface="Arial"/>
                <a:ea typeface="Arial"/>
                <a:cs typeface="Arial"/>
                <a:sym typeface="Arial"/>
              </a:defRPr>
            </a:lvl5pPr>
            <a:lvl6pPr marL="2743200" marR="0" lvl="5" indent="-308559" algn="l" rtl="0">
              <a:spcBef>
                <a:spcPts val="236"/>
              </a:spcBef>
              <a:spcAft>
                <a:spcPts val="0"/>
              </a:spcAft>
              <a:buClr>
                <a:srgbClr val="FFFFFF"/>
              </a:buClr>
              <a:buSzPts val="1259"/>
              <a:buFont typeface="Merriweather Sans"/>
              <a:buChar char="§"/>
              <a:defRPr sz="1574" b="0" i="0" u="none" strike="noStrike" cap="none">
                <a:solidFill>
                  <a:srgbClr val="FFFFFF"/>
                </a:solidFill>
                <a:latin typeface="Arial"/>
                <a:ea typeface="Arial"/>
                <a:cs typeface="Arial"/>
                <a:sym typeface="Arial"/>
              </a:defRPr>
            </a:lvl6pPr>
            <a:lvl7pPr marL="3200400" marR="0" lvl="6" indent="-308559" algn="l" rtl="0">
              <a:spcBef>
                <a:spcPts val="236"/>
              </a:spcBef>
              <a:spcAft>
                <a:spcPts val="0"/>
              </a:spcAft>
              <a:buClr>
                <a:srgbClr val="FFFFFF"/>
              </a:buClr>
              <a:buSzPts val="1259"/>
              <a:buFont typeface="Merriweather Sans"/>
              <a:buChar char="§"/>
              <a:defRPr sz="1574" b="0" i="0" u="none" strike="noStrike" cap="none">
                <a:solidFill>
                  <a:srgbClr val="FFFFFF"/>
                </a:solidFill>
                <a:latin typeface="Arial"/>
                <a:ea typeface="Arial"/>
                <a:cs typeface="Arial"/>
                <a:sym typeface="Arial"/>
              </a:defRPr>
            </a:lvl7pPr>
            <a:lvl8pPr marL="3657600" marR="0" lvl="7" indent="-308559" algn="l" rtl="0">
              <a:spcBef>
                <a:spcPts val="236"/>
              </a:spcBef>
              <a:spcAft>
                <a:spcPts val="0"/>
              </a:spcAft>
              <a:buClr>
                <a:srgbClr val="FFFFFF"/>
              </a:buClr>
              <a:buSzPts val="1259"/>
              <a:buFont typeface="Merriweather Sans"/>
              <a:buChar char="§"/>
              <a:defRPr sz="1574" b="0" i="0" u="none" strike="noStrike" cap="none">
                <a:solidFill>
                  <a:srgbClr val="FFFFFF"/>
                </a:solidFill>
                <a:latin typeface="Arial"/>
                <a:ea typeface="Arial"/>
                <a:cs typeface="Arial"/>
                <a:sym typeface="Arial"/>
              </a:defRPr>
            </a:lvl8pPr>
            <a:lvl9pPr marL="4114800" marR="0" lvl="8" indent="-308559" algn="l" rtl="0">
              <a:spcBef>
                <a:spcPts val="236"/>
              </a:spcBef>
              <a:spcAft>
                <a:spcPts val="0"/>
              </a:spcAft>
              <a:buClr>
                <a:srgbClr val="FFFFFF"/>
              </a:buClr>
              <a:buSzPts val="1259"/>
              <a:buFont typeface="Merriweather Sans"/>
              <a:buChar char="§"/>
              <a:defRPr sz="1574" b="0" i="0" u="none" strike="noStrike" cap="none">
                <a:solidFill>
                  <a:srgbClr val="FFFFFF"/>
                </a:solidFill>
                <a:latin typeface="Arial"/>
                <a:ea typeface="Arial"/>
                <a:cs typeface="Arial"/>
                <a:sym typeface="Arial"/>
              </a:defRPr>
            </a:lvl9pPr>
          </a:lstStyle>
          <a:p>
            <a:endParaRPr/>
          </a:p>
        </p:txBody>
      </p:sp>
      <p:sp>
        <p:nvSpPr>
          <p:cNvPr id="76" name="Shape 76"/>
          <p:cNvSpPr txBox="1">
            <a:spLocks noGrp="1"/>
          </p:cNvSpPr>
          <p:nvPr>
            <p:ph type="title"/>
          </p:nvPr>
        </p:nvSpPr>
        <p:spPr>
          <a:xfrm>
            <a:off x="608218" y="332082"/>
            <a:ext cx="10966348" cy="545641"/>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485" b="0" i="0" u="none" strike="noStrike" cap="none">
                <a:solidFill>
                  <a:srgbClr val="0C0C0C"/>
                </a:solidFill>
                <a:latin typeface="Quattrocento Sans"/>
                <a:ea typeface="Quattrocento Sans"/>
                <a:cs typeface="Quattrocento Sans"/>
                <a:sym typeface="Quattrocento Sans"/>
              </a:defRPr>
            </a:lvl1pPr>
            <a:lvl2pPr marR="0" lvl="1" algn="l" rtl="0">
              <a:spcBef>
                <a:spcPts val="0"/>
              </a:spcBef>
              <a:spcAft>
                <a:spcPts val="0"/>
              </a:spcAft>
              <a:buSzPts val="1400"/>
              <a:buNone/>
              <a:defRPr sz="3147" b="1" i="0" u="none" strike="noStrike" cap="none">
                <a:solidFill>
                  <a:srgbClr val="FFFFFF"/>
                </a:solidFill>
                <a:latin typeface="Arial"/>
                <a:ea typeface="Arial"/>
                <a:cs typeface="Arial"/>
                <a:sym typeface="Arial"/>
              </a:defRPr>
            </a:lvl2pPr>
            <a:lvl3pPr marR="0" lvl="2" algn="l" rtl="0">
              <a:spcBef>
                <a:spcPts val="0"/>
              </a:spcBef>
              <a:spcAft>
                <a:spcPts val="0"/>
              </a:spcAft>
              <a:buSzPts val="1400"/>
              <a:buNone/>
              <a:defRPr sz="3147" b="1" i="0" u="none" strike="noStrike" cap="none">
                <a:solidFill>
                  <a:srgbClr val="FFFFFF"/>
                </a:solidFill>
                <a:latin typeface="Arial"/>
                <a:ea typeface="Arial"/>
                <a:cs typeface="Arial"/>
                <a:sym typeface="Arial"/>
              </a:defRPr>
            </a:lvl3pPr>
            <a:lvl4pPr marR="0" lvl="3" algn="l" rtl="0">
              <a:spcBef>
                <a:spcPts val="0"/>
              </a:spcBef>
              <a:spcAft>
                <a:spcPts val="0"/>
              </a:spcAft>
              <a:buSzPts val="1400"/>
              <a:buNone/>
              <a:defRPr sz="3147" b="1" i="0" u="none" strike="noStrike" cap="none">
                <a:solidFill>
                  <a:srgbClr val="FFFFFF"/>
                </a:solidFill>
                <a:latin typeface="Arial"/>
                <a:ea typeface="Arial"/>
                <a:cs typeface="Arial"/>
                <a:sym typeface="Arial"/>
              </a:defRPr>
            </a:lvl4pPr>
            <a:lvl5pPr marR="0" lvl="4" algn="l" rtl="0">
              <a:spcBef>
                <a:spcPts val="0"/>
              </a:spcBef>
              <a:spcAft>
                <a:spcPts val="0"/>
              </a:spcAft>
              <a:buSzPts val="1400"/>
              <a:buNone/>
              <a:defRPr sz="3147" b="1" i="0" u="none" strike="noStrike" cap="none">
                <a:solidFill>
                  <a:srgbClr val="FFFFFF"/>
                </a:solidFill>
                <a:latin typeface="Arial"/>
                <a:ea typeface="Arial"/>
                <a:cs typeface="Arial"/>
                <a:sym typeface="Arial"/>
              </a:defRPr>
            </a:lvl5pPr>
            <a:lvl6pPr marR="0" lvl="5" algn="l" rtl="0">
              <a:spcBef>
                <a:spcPts val="0"/>
              </a:spcBef>
              <a:spcAft>
                <a:spcPts val="0"/>
              </a:spcAft>
              <a:buSzPts val="1400"/>
              <a:buNone/>
              <a:defRPr sz="3147" b="1" i="0" u="none" strike="noStrike" cap="none">
                <a:solidFill>
                  <a:srgbClr val="FFFFFF"/>
                </a:solidFill>
                <a:latin typeface="Arial"/>
                <a:ea typeface="Arial"/>
                <a:cs typeface="Arial"/>
                <a:sym typeface="Arial"/>
              </a:defRPr>
            </a:lvl6pPr>
            <a:lvl7pPr marR="0" lvl="6" algn="l" rtl="0">
              <a:spcBef>
                <a:spcPts val="0"/>
              </a:spcBef>
              <a:spcAft>
                <a:spcPts val="0"/>
              </a:spcAft>
              <a:buSzPts val="1400"/>
              <a:buNone/>
              <a:defRPr sz="3147" b="1" i="0" u="none" strike="noStrike" cap="none">
                <a:solidFill>
                  <a:srgbClr val="FFFFFF"/>
                </a:solidFill>
                <a:latin typeface="Arial"/>
                <a:ea typeface="Arial"/>
                <a:cs typeface="Arial"/>
                <a:sym typeface="Arial"/>
              </a:defRPr>
            </a:lvl7pPr>
            <a:lvl8pPr marR="0" lvl="7" algn="l" rtl="0">
              <a:spcBef>
                <a:spcPts val="0"/>
              </a:spcBef>
              <a:spcAft>
                <a:spcPts val="0"/>
              </a:spcAft>
              <a:buSzPts val="1400"/>
              <a:buNone/>
              <a:defRPr sz="3147" b="1" i="0" u="none" strike="noStrike" cap="none">
                <a:solidFill>
                  <a:srgbClr val="FFFFFF"/>
                </a:solidFill>
                <a:latin typeface="Arial"/>
                <a:ea typeface="Arial"/>
                <a:cs typeface="Arial"/>
                <a:sym typeface="Arial"/>
              </a:defRPr>
            </a:lvl8pPr>
            <a:lvl9pPr marR="0" lvl="8" algn="l" rtl="0">
              <a:spcBef>
                <a:spcPts val="0"/>
              </a:spcBef>
              <a:spcAft>
                <a:spcPts val="0"/>
              </a:spcAft>
              <a:buSzPts val="1400"/>
              <a:buNone/>
              <a:defRPr sz="3147" b="1" i="0" u="none" strike="noStrike" cap="none">
                <a:solidFill>
                  <a:srgbClr val="FFFFFF"/>
                </a:solidFill>
                <a:latin typeface="Arial"/>
                <a:ea typeface="Arial"/>
                <a:cs typeface="Arial"/>
                <a:sym typeface="Arial"/>
              </a:defRPr>
            </a:lvl9pPr>
          </a:lstStyle>
          <a:p>
            <a:endParaRP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kst og bilde">
  <p:cSld name="Tekst og bilde">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589505" y="1118734"/>
            <a:ext cx="5483985" cy="504974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92"/>
              </a:spcBef>
              <a:spcAft>
                <a:spcPts val="0"/>
              </a:spcAft>
              <a:buClr>
                <a:schemeClr val="accent6"/>
              </a:buClr>
              <a:buSzPts val="1657"/>
              <a:buFont typeface="Quattrocento Sans"/>
              <a:buNone/>
              <a:defRPr sz="2071" b="0" i="0" u="none" strike="noStrike" cap="none">
                <a:solidFill>
                  <a:srgbClr val="0C0C0C"/>
                </a:solidFill>
                <a:latin typeface="Quattrocento Sans"/>
                <a:ea typeface="Quattrocento Sans"/>
                <a:cs typeface="Quattrocento Sans"/>
                <a:sym typeface="Quattrocento Sans"/>
              </a:defRPr>
            </a:lvl1pPr>
            <a:lvl2pPr marL="914400" marR="0" lvl="1" indent="-228600" algn="l" rtl="0">
              <a:lnSpc>
                <a:spcPct val="100000"/>
              </a:lnSpc>
              <a:spcBef>
                <a:spcPts val="392"/>
              </a:spcBef>
              <a:spcAft>
                <a:spcPts val="0"/>
              </a:spcAft>
              <a:buClr>
                <a:schemeClr val="accent6"/>
              </a:buClr>
              <a:buSzPts val="1524"/>
              <a:buFont typeface="Noto Sans Symbols"/>
              <a:buNone/>
              <a:defRPr sz="1904" b="0" i="0" u="none" strike="noStrike" cap="none">
                <a:solidFill>
                  <a:srgbClr val="0C0C0C"/>
                </a:solidFill>
                <a:latin typeface="Quattrocento Sans"/>
                <a:ea typeface="Quattrocento Sans"/>
                <a:cs typeface="Quattrocento Sans"/>
                <a:sym typeface="Quattrocento Sans"/>
              </a:defRPr>
            </a:lvl2pPr>
            <a:lvl3pPr marL="1371600" marR="0" lvl="2" indent="-316941" algn="l" rtl="0">
              <a:lnSpc>
                <a:spcPct val="100000"/>
              </a:lnSpc>
              <a:spcBef>
                <a:spcPts val="315"/>
              </a:spcBef>
              <a:spcAft>
                <a:spcPts val="0"/>
              </a:spcAft>
              <a:buClr>
                <a:schemeClr val="accent6"/>
              </a:buClr>
              <a:buSzPts val="1391"/>
              <a:buFont typeface="Noto Sans Symbols"/>
              <a:buChar char="▪"/>
              <a:defRPr sz="1739" b="0" i="0" u="none" strike="noStrike" cap="none">
                <a:solidFill>
                  <a:srgbClr val="0C0C0C"/>
                </a:solidFill>
                <a:latin typeface="Quattrocento Sans"/>
                <a:ea typeface="Quattrocento Sans"/>
                <a:cs typeface="Quattrocento Sans"/>
                <a:sym typeface="Quattrocento Sans"/>
              </a:defRPr>
            </a:lvl3pPr>
            <a:lvl4pPr marL="1828800" marR="0" lvl="3" indent="-308559" algn="l" rtl="0">
              <a:lnSpc>
                <a:spcPct val="100000"/>
              </a:lnSpc>
              <a:spcBef>
                <a:spcPts val="236"/>
              </a:spcBef>
              <a:spcAft>
                <a:spcPts val="0"/>
              </a:spcAft>
              <a:buClr>
                <a:schemeClr val="accent6"/>
              </a:buClr>
              <a:buSzPts val="1259"/>
              <a:buFont typeface="Noto Sans Symbols"/>
              <a:buChar char="▪"/>
              <a:defRPr sz="1574" b="0" i="0" u="none" strike="noStrike" cap="none">
                <a:solidFill>
                  <a:srgbClr val="0C0C0C"/>
                </a:solidFill>
                <a:latin typeface="Quattrocento Sans"/>
                <a:ea typeface="Quattrocento Sans"/>
                <a:cs typeface="Quattrocento Sans"/>
                <a:sym typeface="Quattrocento Sans"/>
              </a:defRPr>
            </a:lvl4pPr>
            <a:lvl5pPr marL="2286000" marR="0" lvl="4" indent="-308559" algn="l" rtl="0">
              <a:lnSpc>
                <a:spcPct val="100000"/>
              </a:lnSpc>
              <a:spcBef>
                <a:spcPts val="236"/>
              </a:spcBef>
              <a:spcAft>
                <a:spcPts val="0"/>
              </a:spcAft>
              <a:buClr>
                <a:schemeClr val="accent6"/>
              </a:buClr>
              <a:buSzPts val="1259"/>
              <a:buFont typeface="Noto Sans Symbols"/>
              <a:buChar char="▪"/>
              <a:defRPr sz="1574" b="0" i="0" u="none" strike="noStrike" cap="none">
                <a:solidFill>
                  <a:srgbClr val="262626"/>
                </a:solidFill>
                <a:latin typeface="Quattrocento Sans"/>
                <a:ea typeface="Quattrocento Sans"/>
                <a:cs typeface="Quattrocento Sans"/>
                <a:sym typeface="Quattrocento Sans"/>
              </a:defRPr>
            </a:lvl5pPr>
            <a:lvl6pPr marL="2743200" marR="0" lvl="5" indent="-308559" algn="l" rtl="0">
              <a:spcBef>
                <a:spcPts val="236"/>
              </a:spcBef>
              <a:spcAft>
                <a:spcPts val="0"/>
              </a:spcAft>
              <a:buClr>
                <a:srgbClr val="FFFFFF"/>
              </a:buClr>
              <a:buSzPts val="1259"/>
              <a:buFont typeface="Merriweather Sans"/>
              <a:buChar char="§"/>
              <a:defRPr sz="1574" b="0" i="0" u="none" strike="noStrike" cap="none">
                <a:solidFill>
                  <a:srgbClr val="FFFFFF"/>
                </a:solidFill>
                <a:latin typeface="Arial"/>
                <a:ea typeface="Arial"/>
                <a:cs typeface="Arial"/>
                <a:sym typeface="Arial"/>
              </a:defRPr>
            </a:lvl6pPr>
            <a:lvl7pPr marL="3200400" marR="0" lvl="6" indent="-308559" algn="l" rtl="0">
              <a:spcBef>
                <a:spcPts val="236"/>
              </a:spcBef>
              <a:spcAft>
                <a:spcPts val="0"/>
              </a:spcAft>
              <a:buClr>
                <a:srgbClr val="FFFFFF"/>
              </a:buClr>
              <a:buSzPts val="1259"/>
              <a:buFont typeface="Merriweather Sans"/>
              <a:buChar char="§"/>
              <a:defRPr sz="1574" b="0" i="0" u="none" strike="noStrike" cap="none">
                <a:solidFill>
                  <a:srgbClr val="FFFFFF"/>
                </a:solidFill>
                <a:latin typeface="Arial"/>
                <a:ea typeface="Arial"/>
                <a:cs typeface="Arial"/>
                <a:sym typeface="Arial"/>
              </a:defRPr>
            </a:lvl7pPr>
            <a:lvl8pPr marL="3657600" marR="0" lvl="7" indent="-308559" algn="l" rtl="0">
              <a:spcBef>
                <a:spcPts val="236"/>
              </a:spcBef>
              <a:spcAft>
                <a:spcPts val="0"/>
              </a:spcAft>
              <a:buClr>
                <a:srgbClr val="FFFFFF"/>
              </a:buClr>
              <a:buSzPts val="1259"/>
              <a:buFont typeface="Merriweather Sans"/>
              <a:buChar char="§"/>
              <a:defRPr sz="1574" b="0" i="0" u="none" strike="noStrike" cap="none">
                <a:solidFill>
                  <a:srgbClr val="FFFFFF"/>
                </a:solidFill>
                <a:latin typeface="Arial"/>
                <a:ea typeface="Arial"/>
                <a:cs typeface="Arial"/>
                <a:sym typeface="Arial"/>
              </a:defRPr>
            </a:lvl8pPr>
            <a:lvl9pPr marL="4114800" marR="0" lvl="8" indent="-308559" algn="l" rtl="0">
              <a:spcBef>
                <a:spcPts val="236"/>
              </a:spcBef>
              <a:spcAft>
                <a:spcPts val="0"/>
              </a:spcAft>
              <a:buClr>
                <a:srgbClr val="FFFFFF"/>
              </a:buClr>
              <a:buSzPts val="1259"/>
              <a:buFont typeface="Merriweather Sans"/>
              <a:buChar char="§"/>
              <a:defRPr sz="1574" b="0" i="0" u="none" strike="noStrike" cap="none">
                <a:solidFill>
                  <a:srgbClr val="FFFFFF"/>
                </a:solidFill>
                <a:latin typeface="Arial"/>
                <a:ea typeface="Arial"/>
                <a:cs typeface="Arial"/>
                <a:sym typeface="Arial"/>
              </a:defRPr>
            </a:lvl9pPr>
          </a:lstStyle>
          <a:p>
            <a:endParaRPr/>
          </a:p>
        </p:txBody>
      </p:sp>
      <p:sp>
        <p:nvSpPr>
          <p:cNvPr id="79" name="Shape 79"/>
          <p:cNvSpPr txBox="1">
            <a:spLocks noGrp="1"/>
          </p:cNvSpPr>
          <p:nvPr>
            <p:ph type="body" idx="2"/>
          </p:nvPr>
        </p:nvSpPr>
        <p:spPr>
          <a:xfrm>
            <a:off x="6430438" y="1119033"/>
            <a:ext cx="5273145" cy="504212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92"/>
              </a:spcBef>
              <a:spcAft>
                <a:spcPts val="0"/>
              </a:spcAft>
              <a:buClr>
                <a:schemeClr val="accent6"/>
              </a:buClr>
              <a:buSzPts val="1657"/>
              <a:buFont typeface="Quattrocento Sans"/>
              <a:buNone/>
              <a:defRPr sz="2071" b="0" i="0" u="none" strike="noStrike" cap="none">
                <a:solidFill>
                  <a:srgbClr val="0C0C0C"/>
                </a:solidFill>
                <a:latin typeface="Quattrocento Sans"/>
                <a:ea typeface="Quattrocento Sans"/>
                <a:cs typeface="Quattrocento Sans"/>
                <a:sym typeface="Quattrocento Sans"/>
              </a:defRPr>
            </a:lvl1pPr>
            <a:lvl2pPr marL="914400" marR="0" lvl="1" indent="-228600" algn="l" rtl="0">
              <a:lnSpc>
                <a:spcPct val="100000"/>
              </a:lnSpc>
              <a:spcBef>
                <a:spcPts val="392"/>
              </a:spcBef>
              <a:spcAft>
                <a:spcPts val="0"/>
              </a:spcAft>
              <a:buClr>
                <a:schemeClr val="accent6"/>
              </a:buClr>
              <a:buSzPts val="1524"/>
              <a:buFont typeface="Noto Sans Symbols"/>
              <a:buNone/>
              <a:defRPr sz="1904" b="0" i="0" u="none" strike="noStrike" cap="none">
                <a:solidFill>
                  <a:srgbClr val="0C0C0C"/>
                </a:solidFill>
                <a:latin typeface="Quattrocento Sans"/>
                <a:ea typeface="Quattrocento Sans"/>
                <a:cs typeface="Quattrocento Sans"/>
                <a:sym typeface="Quattrocento Sans"/>
              </a:defRPr>
            </a:lvl2pPr>
            <a:lvl3pPr marL="1371600" marR="0" lvl="2" indent="-316941" algn="l" rtl="0">
              <a:lnSpc>
                <a:spcPct val="100000"/>
              </a:lnSpc>
              <a:spcBef>
                <a:spcPts val="315"/>
              </a:spcBef>
              <a:spcAft>
                <a:spcPts val="0"/>
              </a:spcAft>
              <a:buClr>
                <a:schemeClr val="accent6"/>
              </a:buClr>
              <a:buSzPts val="1391"/>
              <a:buFont typeface="Noto Sans Symbols"/>
              <a:buChar char="▪"/>
              <a:defRPr sz="1739" b="0" i="0" u="none" strike="noStrike" cap="none">
                <a:solidFill>
                  <a:srgbClr val="0C0C0C"/>
                </a:solidFill>
                <a:latin typeface="Quattrocento Sans"/>
                <a:ea typeface="Quattrocento Sans"/>
                <a:cs typeface="Quattrocento Sans"/>
                <a:sym typeface="Quattrocento Sans"/>
              </a:defRPr>
            </a:lvl3pPr>
            <a:lvl4pPr marL="1828800" marR="0" lvl="3" indent="-308559" algn="l" rtl="0">
              <a:lnSpc>
                <a:spcPct val="100000"/>
              </a:lnSpc>
              <a:spcBef>
                <a:spcPts val="236"/>
              </a:spcBef>
              <a:spcAft>
                <a:spcPts val="0"/>
              </a:spcAft>
              <a:buClr>
                <a:schemeClr val="accent6"/>
              </a:buClr>
              <a:buSzPts val="1259"/>
              <a:buFont typeface="Noto Sans Symbols"/>
              <a:buChar char="▪"/>
              <a:defRPr sz="1574" b="0" i="0" u="none" strike="noStrike" cap="none">
                <a:solidFill>
                  <a:srgbClr val="0C0C0C"/>
                </a:solidFill>
                <a:latin typeface="Quattrocento Sans"/>
                <a:ea typeface="Quattrocento Sans"/>
                <a:cs typeface="Quattrocento Sans"/>
                <a:sym typeface="Quattrocento Sans"/>
              </a:defRPr>
            </a:lvl4pPr>
            <a:lvl5pPr marL="2286000" marR="0" lvl="4" indent="-308559" algn="l" rtl="0">
              <a:lnSpc>
                <a:spcPct val="100000"/>
              </a:lnSpc>
              <a:spcBef>
                <a:spcPts val="236"/>
              </a:spcBef>
              <a:spcAft>
                <a:spcPts val="0"/>
              </a:spcAft>
              <a:buClr>
                <a:schemeClr val="accent6"/>
              </a:buClr>
              <a:buSzPts val="1259"/>
              <a:buFont typeface="Noto Sans Symbols"/>
              <a:buChar char="▪"/>
              <a:defRPr sz="1574" b="0" i="0" u="none" strike="noStrike" cap="none">
                <a:solidFill>
                  <a:srgbClr val="262626"/>
                </a:solidFill>
                <a:latin typeface="Quattrocento Sans"/>
                <a:ea typeface="Quattrocento Sans"/>
                <a:cs typeface="Quattrocento Sans"/>
                <a:sym typeface="Quattrocento Sans"/>
              </a:defRPr>
            </a:lvl5pPr>
            <a:lvl6pPr marL="2743200" marR="0" lvl="5" indent="-308559" algn="l" rtl="0">
              <a:spcBef>
                <a:spcPts val="236"/>
              </a:spcBef>
              <a:spcAft>
                <a:spcPts val="0"/>
              </a:spcAft>
              <a:buClr>
                <a:srgbClr val="FFFFFF"/>
              </a:buClr>
              <a:buSzPts val="1259"/>
              <a:buFont typeface="Merriweather Sans"/>
              <a:buChar char="§"/>
              <a:defRPr sz="1574" b="0" i="0" u="none" strike="noStrike" cap="none">
                <a:solidFill>
                  <a:srgbClr val="FFFFFF"/>
                </a:solidFill>
                <a:latin typeface="Arial"/>
                <a:ea typeface="Arial"/>
                <a:cs typeface="Arial"/>
                <a:sym typeface="Arial"/>
              </a:defRPr>
            </a:lvl6pPr>
            <a:lvl7pPr marL="3200400" marR="0" lvl="6" indent="-308559" algn="l" rtl="0">
              <a:spcBef>
                <a:spcPts val="236"/>
              </a:spcBef>
              <a:spcAft>
                <a:spcPts val="0"/>
              </a:spcAft>
              <a:buClr>
                <a:srgbClr val="FFFFFF"/>
              </a:buClr>
              <a:buSzPts val="1259"/>
              <a:buFont typeface="Merriweather Sans"/>
              <a:buChar char="§"/>
              <a:defRPr sz="1574" b="0" i="0" u="none" strike="noStrike" cap="none">
                <a:solidFill>
                  <a:srgbClr val="FFFFFF"/>
                </a:solidFill>
                <a:latin typeface="Arial"/>
                <a:ea typeface="Arial"/>
                <a:cs typeface="Arial"/>
                <a:sym typeface="Arial"/>
              </a:defRPr>
            </a:lvl7pPr>
            <a:lvl8pPr marL="3657600" marR="0" lvl="7" indent="-308559" algn="l" rtl="0">
              <a:spcBef>
                <a:spcPts val="236"/>
              </a:spcBef>
              <a:spcAft>
                <a:spcPts val="0"/>
              </a:spcAft>
              <a:buClr>
                <a:srgbClr val="FFFFFF"/>
              </a:buClr>
              <a:buSzPts val="1259"/>
              <a:buFont typeface="Merriweather Sans"/>
              <a:buChar char="§"/>
              <a:defRPr sz="1574" b="0" i="0" u="none" strike="noStrike" cap="none">
                <a:solidFill>
                  <a:srgbClr val="FFFFFF"/>
                </a:solidFill>
                <a:latin typeface="Arial"/>
                <a:ea typeface="Arial"/>
                <a:cs typeface="Arial"/>
                <a:sym typeface="Arial"/>
              </a:defRPr>
            </a:lvl8pPr>
            <a:lvl9pPr marL="4114800" marR="0" lvl="8" indent="-308559" algn="l" rtl="0">
              <a:spcBef>
                <a:spcPts val="236"/>
              </a:spcBef>
              <a:spcAft>
                <a:spcPts val="0"/>
              </a:spcAft>
              <a:buClr>
                <a:srgbClr val="FFFFFF"/>
              </a:buClr>
              <a:buSzPts val="1259"/>
              <a:buFont typeface="Merriweather Sans"/>
              <a:buChar char="§"/>
              <a:defRPr sz="1574" b="0" i="0" u="none" strike="noStrike" cap="none">
                <a:solidFill>
                  <a:srgbClr val="FFFFFF"/>
                </a:solidFill>
                <a:latin typeface="Arial"/>
                <a:ea typeface="Arial"/>
                <a:cs typeface="Arial"/>
                <a:sym typeface="Arial"/>
              </a:defRPr>
            </a:lvl9pPr>
          </a:lstStyle>
          <a:p>
            <a:endParaRPr/>
          </a:p>
        </p:txBody>
      </p:sp>
      <p:sp>
        <p:nvSpPr>
          <p:cNvPr id="80" name="Shape 80"/>
          <p:cNvSpPr txBox="1">
            <a:spLocks noGrp="1"/>
          </p:cNvSpPr>
          <p:nvPr>
            <p:ph type="title"/>
          </p:nvPr>
        </p:nvSpPr>
        <p:spPr>
          <a:xfrm>
            <a:off x="589787" y="332082"/>
            <a:ext cx="11113795" cy="545641"/>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485" b="0" i="0" u="none" strike="noStrike" cap="none">
                <a:solidFill>
                  <a:srgbClr val="0C0C0C"/>
                </a:solidFill>
                <a:latin typeface="Quattrocento Sans"/>
                <a:ea typeface="Quattrocento Sans"/>
                <a:cs typeface="Quattrocento Sans"/>
                <a:sym typeface="Quattrocento Sans"/>
              </a:defRPr>
            </a:lvl1pPr>
            <a:lvl2pPr marR="0" lvl="1" algn="l" rtl="0">
              <a:spcBef>
                <a:spcPts val="0"/>
              </a:spcBef>
              <a:spcAft>
                <a:spcPts val="0"/>
              </a:spcAft>
              <a:buSzPts val="1400"/>
              <a:buNone/>
              <a:defRPr sz="3147" b="1" i="0" u="none" strike="noStrike" cap="none">
                <a:solidFill>
                  <a:srgbClr val="FFFFFF"/>
                </a:solidFill>
                <a:latin typeface="Arial"/>
                <a:ea typeface="Arial"/>
                <a:cs typeface="Arial"/>
                <a:sym typeface="Arial"/>
              </a:defRPr>
            </a:lvl2pPr>
            <a:lvl3pPr marR="0" lvl="2" algn="l" rtl="0">
              <a:spcBef>
                <a:spcPts val="0"/>
              </a:spcBef>
              <a:spcAft>
                <a:spcPts val="0"/>
              </a:spcAft>
              <a:buSzPts val="1400"/>
              <a:buNone/>
              <a:defRPr sz="3147" b="1" i="0" u="none" strike="noStrike" cap="none">
                <a:solidFill>
                  <a:srgbClr val="FFFFFF"/>
                </a:solidFill>
                <a:latin typeface="Arial"/>
                <a:ea typeface="Arial"/>
                <a:cs typeface="Arial"/>
                <a:sym typeface="Arial"/>
              </a:defRPr>
            </a:lvl3pPr>
            <a:lvl4pPr marR="0" lvl="3" algn="l" rtl="0">
              <a:spcBef>
                <a:spcPts val="0"/>
              </a:spcBef>
              <a:spcAft>
                <a:spcPts val="0"/>
              </a:spcAft>
              <a:buSzPts val="1400"/>
              <a:buNone/>
              <a:defRPr sz="3147" b="1" i="0" u="none" strike="noStrike" cap="none">
                <a:solidFill>
                  <a:srgbClr val="FFFFFF"/>
                </a:solidFill>
                <a:latin typeface="Arial"/>
                <a:ea typeface="Arial"/>
                <a:cs typeface="Arial"/>
                <a:sym typeface="Arial"/>
              </a:defRPr>
            </a:lvl4pPr>
            <a:lvl5pPr marR="0" lvl="4" algn="l" rtl="0">
              <a:spcBef>
                <a:spcPts val="0"/>
              </a:spcBef>
              <a:spcAft>
                <a:spcPts val="0"/>
              </a:spcAft>
              <a:buSzPts val="1400"/>
              <a:buNone/>
              <a:defRPr sz="3147" b="1" i="0" u="none" strike="noStrike" cap="none">
                <a:solidFill>
                  <a:srgbClr val="FFFFFF"/>
                </a:solidFill>
                <a:latin typeface="Arial"/>
                <a:ea typeface="Arial"/>
                <a:cs typeface="Arial"/>
                <a:sym typeface="Arial"/>
              </a:defRPr>
            </a:lvl5pPr>
            <a:lvl6pPr marR="0" lvl="5" algn="l" rtl="0">
              <a:spcBef>
                <a:spcPts val="0"/>
              </a:spcBef>
              <a:spcAft>
                <a:spcPts val="0"/>
              </a:spcAft>
              <a:buSzPts val="1400"/>
              <a:buNone/>
              <a:defRPr sz="3147" b="1" i="0" u="none" strike="noStrike" cap="none">
                <a:solidFill>
                  <a:srgbClr val="FFFFFF"/>
                </a:solidFill>
                <a:latin typeface="Arial"/>
                <a:ea typeface="Arial"/>
                <a:cs typeface="Arial"/>
                <a:sym typeface="Arial"/>
              </a:defRPr>
            </a:lvl6pPr>
            <a:lvl7pPr marR="0" lvl="6" algn="l" rtl="0">
              <a:spcBef>
                <a:spcPts val="0"/>
              </a:spcBef>
              <a:spcAft>
                <a:spcPts val="0"/>
              </a:spcAft>
              <a:buSzPts val="1400"/>
              <a:buNone/>
              <a:defRPr sz="3147" b="1" i="0" u="none" strike="noStrike" cap="none">
                <a:solidFill>
                  <a:srgbClr val="FFFFFF"/>
                </a:solidFill>
                <a:latin typeface="Arial"/>
                <a:ea typeface="Arial"/>
                <a:cs typeface="Arial"/>
                <a:sym typeface="Arial"/>
              </a:defRPr>
            </a:lvl7pPr>
            <a:lvl8pPr marR="0" lvl="7" algn="l" rtl="0">
              <a:spcBef>
                <a:spcPts val="0"/>
              </a:spcBef>
              <a:spcAft>
                <a:spcPts val="0"/>
              </a:spcAft>
              <a:buSzPts val="1400"/>
              <a:buNone/>
              <a:defRPr sz="3147" b="1" i="0" u="none" strike="noStrike" cap="none">
                <a:solidFill>
                  <a:srgbClr val="FFFFFF"/>
                </a:solidFill>
                <a:latin typeface="Arial"/>
                <a:ea typeface="Arial"/>
                <a:cs typeface="Arial"/>
                <a:sym typeface="Arial"/>
              </a:defRPr>
            </a:lvl8pPr>
            <a:lvl9pPr marR="0" lvl="8" algn="l" rtl="0">
              <a:spcBef>
                <a:spcPts val="0"/>
              </a:spcBef>
              <a:spcAft>
                <a:spcPts val="0"/>
              </a:spcAft>
              <a:buSzPts val="1400"/>
              <a:buNone/>
              <a:defRPr sz="3147" b="1" i="0" u="none" strike="noStrike" cap="none">
                <a:solidFill>
                  <a:srgbClr val="FFFFFF"/>
                </a:solidFill>
                <a:latin typeface="Arial"/>
                <a:ea typeface="Arial"/>
                <a:cs typeface="Arial"/>
                <a:sym typeface="Arial"/>
              </a:defRPr>
            </a:lvl9pPr>
          </a:lstStyle>
          <a:p>
            <a:endParaRP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09601" y="274639"/>
            <a:ext cx="109728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485" b="0" i="0" u="none" strike="noStrike" cap="none">
                <a:solidFill>
                  <a:srgbClr val="0C0C0C"/>
                </a:solidFill>
                <a:latin typeface="Quattrocento Sans"/>
                <a:ea typeface="Quattrocento Sans"/>
                <a:cs typeface="Quattrocento Sans"/>
                <a:sym typeface="Quattrocento Sans"/>
              </a:defRPr>
            </a:lvl1pPr>
            <a:lvl2pPr marR="0" lvl="1" algn="l" rtl="0">
              <a:spcBef>
                <a:spcPts val="0"/>
              </a:spcBef>
              <a:spcAft>
                <a:spcPts val="0"/>
              </a:spcAft>
              <a:buSzPts val="1400"/>
              <a:buNone/>
              <a:defRPr sz="3147" b="1" i="0" u="none" strike="noStrike" cap="none">
                <a:solidFill>
                  <a:srgbClr val="FFFFFF"/>
                </a:solidFill>
                <a:latin typeface="Arial"/>
                <a:ea typeface="Arial"/>
                <a:cs typeface="Arial"/>
                <a:sym typeface="Arial"/>
              </a:defRPr>
            </a:lvl2pPr>
            <a:lvl3pPr marR="0" lvl="2" algn="l" rtl="0">
              <a:spcBef>
                <a:spcPts val="0"/>
              </a:spcBef>
              <a:spcAft>
                <a:spcPts val="0"/>
              </a:spcAft>
              <a:buSzPts val="1400"/>
              <a:buNone/>
              <a:defRPr sz="3147" b="1" i="0" u="none" strike="noStrike" cap="none">
                <a:solidFill>
                  <a:srgbClr val="FFFFFF"/>
                </a:solidFill>
                <a:latin typeface="Arial"/>
                <a:ea typeface="Arial"/>
                <a:cs typeface="Arial"/>
                <a:sym typeface="Arial"/>
              </a:defRPr>
            </a:lvl3pPr>
            <a:lvl4pPr marR="0" lvl="3" algn="l" rtl="0">
              <a:spcBef>
                <a:spcPts val="0"/>
              </a:spcBef>
              <a:spcAft>
                <a:spcPts val="0"/>
              </a:spcAft>
              <a:buSzPts val="1400"/>
              <a:buNone/>
              <a:defRPr sz="3147" b="1" i="0" u="none" strike="noStrike" cap="none">
                <a:solidFill>
                  <a:srgbClr val="FFFFFF"/>
                </a:solidFill>
                <a:latin typeface="Arial"/>
                <a:ea typeface="Arial"/>
                <a:cs typeface="Arial"/>
                <a:sym typeface="Arial"/>
              </a:defRPr>
            </a:lvl4pPr>
            <a:lvl5pPr marR="0" lvl="4" algn="l" rtl="0">
              <a:spcBef>
                <a:spcPts val="0"/>
              </a:spcBef>
              <a:spcAft>
                <a:spcPts val="0"/>
              </a:spcAft>
              <a:buSzPts val="1400"/>
              <a:buNone/>
              <a:defRPr sz="3147" b="1" i="0" u="none" strike="noStrike" cap="none">
                <a:solidFill>
                  <a:srgbClr val="FFFFFF"/>
                </a:solidFill>
                <a:latin typeface="Arial"/>
                <a:ea typeface="Arial"/>
                <a:cs typeface="Arial"/>
                <a:sym typeface="Arial"/>
              </a:defRPr>
            </a:lvl5pPr>
            <a:lvl6pPr marR="0" lvl="5" algn="l" rtl="0">
              <a:spcBef>
                <a:spcPts val="0"/>
              </a:spcBef>
              <a:spcAft>
                <a:spcPts val="0"/>
              </a:spcAft>
              <a:buSzPts val="1400"/>
              <a:buNone/>
              <a:defRPr sz="3147" b="1" i="0" u="none" strike="noStrike" cap="none">
                <a:solidFill>
                  <a:srgbClr val="FFFFFF"/>
                </a:solidFill>
                <a:latin typeface="Arial"/>
                <a:ea typeface="Arial"/>
                <a:cs typeface="Arial"/>
                <a:sym typeface="Arial"/>
              </a:defRPr>
            </a:lvl6pPr>
            <a:lvl7pPr marR="0" lvl="6" algn="l" rtl="0">
              <a:spcBef>
                <a:spcPts val="0"/>
              </a:spcBef>
              <a:spcAft>
                <a:spcPts val="0"/>
              </a:spcAft>
              <a:buSzPts val="1400"/>
              <a:buNone/>
              <a:defRPr sz="3147" b="1" i="0" u="none" strike="noStrike" cap="none">
                <a:solidFill>
                  <a:srgbClr val="FFFFFF"/>
                </a:solidFill>
                <a:latin typeface="Arial"/>
                <a:ea typeface="Arial"/>
                <a:cs typeface="Arial"/>
                <a:sym typeface="Arial"/>
              </a:defRPr>
            </a:lvl7pPr>
            <a:lvl8pPr marR="0" lvl="7" algn="l" rtl="0">
              <a:spcBef>
                <a:spcPts val="0"/>
              </a:spcBef>
              <a:spcAft>
                <a:spcPts val="0"/>
              </a:spcAft>
              <a:buSzPts val="1400"/>
              <a:buNone/>
              <a:defRPr sz="3147" b="1" i="0" u="none" strike="noStrike" cap="none">
                <a:solidFill>
                  <a:srgbClr val="FFFFFF"/>
                </a:solidFill>
                <a:latin typeface="Arial"/>
                <a:ea typeface="Arial"/>
                <a:cs typeface="Arial"/>
                <a:sym typeface="Arial"/>
              </a:defRPr>
            </a:lvl8pPr>
            <a:lvl9pPr marR="0" lvl="8" algn="l" rtl="0">
              <a:spcBef>
                <a:spcPts val="0"/>
              </a:spcBef>
              <a:spcAft>
                <a:spcPts val="0"/>
              </a:spcAft>
              <a:buSzPts val="1400"/>
              <a:buNone/>
              <a:defRPr sz="3147" b="1" i="0" u="none" strike="noStrike" cap="none">
                <a:solidFill>
                  <a:srgbClr val="FFFFFF"/>
                </a:solidFill>
                <a:latin typeface="Arial"/>
                <a:ea typeface="Arial"/>
                <a:cs typeface="Arial"/>
                <a:sym typeface="Arial"/>
              </a:defRPr>
            </a:lvl9pPr>
          </a:lstStyle>
          <a:p>
            <a:endParaRPr/>
          </a:p>
        </p:txBody>
      </p:sp>
      <p:sp>
        <p:nvSpPr>
          <p:cNvPr id="83" name="Shape 83"/>
          <p:cNvSpPr txBox="1">
            <a:spLocks noGrp="1"/>
          </p:cNvSpPr>
          <p:nvPr>
            <p:ph type="body" idx="1"/>
          </p:nvPr>
        </p:nvSpPr>
        <p:spPr>
          <a:xfrm>
            <a:off x="602992" y="1102315"/>
            <a:ext cx="10909520" cy="500939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92"/>
              </a:spcBef>
              <a:spcAft>
                <a:spcPts val="0"/>
              </a:spcAft>
              <a:buClr>
                <a:schemeClr val="accent6"/>
              </a:buClr>
              <a:buSzPts val="1657"/>
              <a:buFont typeface="Quattrocento Sans"/>
              <a:buNone/>
              <a:defRPr sz="2071" b="0" i="0" u="none" strike="noStrike" cap="none">
                <a:solidFill>
                  <a:srgbClr val="0C0C0C"/>
                </a:solidFill>
                <a:latin typeface="Quattrocento Sans"/>
                <a:ea typeface="Quattrocento Sans"/>
                <a:cs typeface="Quattrocento Sans"/>
                <a:sym typeface="Quattrocento Sans"/>
              </a:defRPr>
            </a:lvl1pPr>
            <a:lvl2pPr marL="914400" marR="0" lvl="1" indent="-228600" algn="l" rtl="0">
              <a:lnSpc>
                <a:spcPct val="100000"/>
              </a:lnSpc>
              <a:spcBef>
                <a:spcPts val="392"/>
              </a:spcBef>
              <a:spcAft>
                <a:spcPts val="0"/>
              </a:spcAft>
              <a:buClr>
                <a:schemeClr val="accent6"/>
              </a:buClr>
              <a:buSzPts val="1524"/>
              <a:buFont typeface="Noto Sans Symbols"/>
              <a:buNone/>
              <a:defRPr sz="1904" b="0" i="0" u="none" strike="noStrike" cap="none">
                <a:solidFill>
                  <a:srgbClr val="0C0C0C"/>
                </a:solidFill>
                <a:latin typeface="Quattrocento Sans"/>
                <a:ea typeface="Quattrocento Sans"/>
                <a:cs typeface="Quattrocento Sans"/>
                <a:sym typeface="Quattrocento Sans"/>
              </a:defRPr>
            </a:lvl2pPr>
            <a:lvl3pPr marL="1371600" marR="0" lvl="2" indent="-316941" algn="l" rtl="0">
              <a:lnSpc>
                <a:spcPct val="100000"/>
              </a:lnSpc>
              <a:spcBef>
                <a:spcPts val="315"/>
              </a:spcBef>
              <a:spcAft>
                <a:spcPts val="0"/>
              </a:spcAft>
              <a:buClr>
                <a:schemeClr val="accent6"/>
              </a:buClr>
              <a:buSzPts val="1391"/>
              <a:buFont typeface="Noto Sans Symbols"/>
              <a:buChar char="▪"/>
              <a:defRPr sz="1739" b="0" i="0" u="none" strike="noStrike" cap="none">
                <a:solidFill>
                  <a:srgbClr val="0C0C0C"/>
                </a:solidFill>
                <a:latin typeface="Quattrocento Sans"/>
                <a:ea typeface="Quattrocento Sans"/>
                <a:cs typeface="Quattrocento Sans"/>
                <a:sym typeface="Quattrocento Sans"/>
              </a:defRPr>
            </a:lvl3pPr>
            <a:lvl4pPr marL="1828800" marR="0" lvl="3" indent="-308559" algn="l" rtl="0">
              <a:lnSpc>
                <a:spcPct val="100000"/>
              </a:lnSpc>
              <a:spcBef>
                <a:spcPts val="236"/>
              </a:spcBef>
              <a:spcAft>
                <a:spcPts val="0"/>
              </a:spcAft>
              <a:buClr>
                <a:schemeClr val="accent6"/>
              </a:buClr>
              <a:buSzPts val="1259"/>
              <a:buFont typeface="Noto Sans Symbols"/>
              <a:buChar char="▪"/>
              <a:defRPr sz="1574" b="0" i="0" u="none" strike="noStrike" cap="none">
                <a:solidFill>
                  <a:srgbClr val="0C0C0C"/>
                </a:solidFill>
                <a:latin typeface="Quattrocento Sans"/>
                <a:ea typeface="Quattrocento Sans"/>
                <a:cs typeface="Quattrocento Sans"/>
                <a:sym typeface="Quattrocento Sans"/>
              </a:defRPr>
            </a:lvl4pPr>
            <a:lvl5pPr marL="2286000" marR="0" lvl="4" indent="-308559" algn="l" rtl="0">
              <a:lnSpc>
                <a:spcPct val="100000"/>
              </a:lnSpc>
              <a:spcBef>
                <a:spcPts val="236"/>
              </a:spcBef>
              <a:spcAft>
                <a:spcPts val="0"/>
              </a:spcAft>
              <a:buClr>
                <a:schemeClr val="accent6"/>
              </a:buClr>
              <a:buSzPts val="1259"/>
              <a:buFont typeface="Noto Sans Symbols"/>
              <a:buChar char="▪"/>
              <a:defRPr sz="1574" b="0" i="0" u="none" strike="noStrike" cap="none">
                <a:solidFill>
                  <a:srgbClr val="262626"/>
                </a:solidFill>
                <a:latin typeface="Arial"/>
                <a:ea typeface="Arial"/>
                <a:cs typeface="Arial"/>
                <a:sym typeface="Arial"/>
              </a:defRPr>
            </a:lvl5pPr>
            <a:lvl6pPr marL="2743200" marR="0" lvl="5" indent="-308559" algn="l" rtl="0">
              <a:spcBef>
                <a:spcPts val="236"/>
              </a:spcBef>
              <a:spcAft>
                <a:spcPts val="0"/>
              </a:spcAft>
              <a:buClr>
                <a:srgbClr val="FFFFFF"/>
              </a:buClr>
              <a:buSzPts val="1259"/>
              <a:buFont typeface="Merriweather Sans"/>
              <a:buChar char="§"/>
              <a:defRPr sz="1574" b="0" i="0" u="none" strike="noStrike" cap="none">
                <a:solidFill>
                  <a:srgbClr val="FFFFFF"/>
                </a:solidFill>
                <a:latin typeface="Arial"/>
                <a:ea typeface="Arial"/>
                <a:cs typeface="Arial"/>
                <a:sym typeface="Arial"/>
              </a:defRPr>
            </a:lvl6pPr>
            <a:lvl7pPr marL="3200400" marR="0" lvl="6" indent="-308559" algn="l" rtl="0">
              <a:spcBef>
                <a:spcPts val="236"/>
              </a:spcBef>
              <a:spcAft>
                <a:spcPts val="0"/>
              </a:spcAft>
              <a:buClr>
                <a:srgbClr val="FFFFFF"/>
              </a:buClr>
              <a:buSzPts val="1259"/>
              <a:buFont typeface="Merriweather Sans"/>
              <a:buChar char="§"/>
              <a:defRPr sz="1574" b="0" i="0" u="none" strike="noStrike" cap="none">
                <a:solidFill>
                  <a:srgbClr val="FFFFFF"/>
                </a:solidFill>
                <a:latin typeface="Arial"/>
                <a:ea typeface="Arial"/>
                <a:cs typeface="Arial"/>
                <a:sym typeface="Arial"/>
              </a:defRPr>
            </a:lvl7pPr>
            <a:lvl8pPr marL="3657600" marR="0" lvl="7" indent="-308559" algn="l" rtl="0">
              <a:spcBef>
                <a:spcPts val="236"/>
              </a:spcBef>
              <a:spcAft>
                <a:spcPts val="0"/>
              </a:spcAft>
              <a:buClr>
                <a:srgbClr val="FFFFFF"/>
              </a:buClr>
              <a:buSzPts val="1259"/>
              <a:buFont typeface="Merriweather Sans"/>
              <a:buChar char="§"/>
              <a:defRPr sz="1574" b="0" i="0" u="none" strike="noStrike" cap="none">
                <a:solidFill>
                  <a:srgbClr val="FFFFFF"/>
                </a:solidFill>
                <a:latin typeface="Arial"/>
                <a:ea typeface="Arial"/>
                <a:cs typeface="Arial"/>
                <a:sym typeface="Arial"/>
              </a:defRPr>
            </a:lvl8pPr>
            <a:lvl9pPr marL="4114800" marR="0" lvl="8" indent="-308559" algn="l" rtl="0">
              <a:spcBef>
                <a:spcPts val="236"/>
              </a:spcBef>
              <a:spcAft>
                <a:spcPts val="0"/>
              </a:spcAft>
              <a:buClr>
                <a:srgbClr val="FFFFFF"/>
              </a:buClr>
              <a:buSzPts val="1259"/>
              <a:buFont typeface="Merriweather Sans"/>
              <a:buChar char="§"/>
              <a:defRPr sz="1574" b="0" i="0" u="none" strike="noStrike" cap="none">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42105" y="266543"/>
            <a:ext cx="9371462" cy="450648"/>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650" b="0" i="0" u="none" strike="noStrike" cap="none">
                <a:solidFill>
                  <a:srgbClr val="3F3F3F"/>
                </a:solidFill>
                <a:latin typeface="Quattrocento Sans"/>
                <a:ea typeface="Quattrocento Sans"/>
                <a:cs typeface="Quattrocento Sans"/>
                <a:sym typeface="Quattrocento Sans"/>
              </a:defRPr>
            </a:lvl1pPr>
            <a:lvl2pPr marR="0" lvl="1" algn="l" rtl="0">
              <a:spcBef>
                <a:spcPts val="0"/>
              </a:spcBef>
              <a:spcAft>
                <a:spcPts val="0"/>
              </a:spcAft>
              <a:buSzPts val="1400"/>
              <a:buNone/>
              <a:defRPr sz="3147" b="1" i="0" u="none" strike="noStrike" cap="none">
                <a:solidFill>
                  <a:srgbClr val="FFFFFF"/>
                </a:solidFill>
                <a:latin typeface="Arial"/>
                <a:ea typeface="Arial"/>
                <a:cs typeface="Arial"/>
                <a:sym typeface="Arial"/>
              </a:defRPr>
            </a:lvl2pPr>
            <a:lvl3pPr marR="0" lvl="2" algn="l" rtl="0">
              <a:spcBef>
                <a:spcPts val="0"/>
              </a:spcBef>
              <a:spcAft>
                <a:spcPts val="0"/>
              </a:spcAft>
              <a:buSzPts val="1400"/>
              <a:buNone/>
              <a:defRPr sz="3147" b="1" i="0" u="none" strike="noStrike" cap="none">
                <a:solidFill>
                  <a:srgbClr val="FFFFFF"/>
                </a:solidFill>
                <a:latin typeface="Arial"/>
                <a:ea typeface="Arial"/>
                <a:cs typeface="Arial"/>
                <a:sym typeface="Arial"/>
              </a:defRPr>
            </a:lvl3pPr>
            <a:lvl4pPr marR="0" lvl="3" algn="l" rtl="0">
              <a:spcBef>
                <a:spcPts val="0"/>
              </a:spcBef>
              <a:spcAft>
                <a:spcPts val="0"/>
              </a:spcAft>
              <a:buSzPts val="1400"/>
              <a:buNone/>
              <a:defRPr sz="3147" b="1" i="0" u="none" strike="noStrike" cap="none">
                <a:solidFill>
                  <a:srgbClr val="FFFFFF"/>
                </a:solidFill>
                <a:latin typeface="Arial"/>
                <a:ea typeface="Arial"/>
                <a:cs typeface="Arial"/>
                <a:sym typeface="Arial"/>
              </a:defRPr>
            </a:lvl4pPr>
            <a:lvl5pPr marR="0" lvl="4" algn="l" rtl="0">
              <a:spcBef>
                <a:spcPts val="0"/>
              </a:spcBef>
              <a:spcAft>
                <a:spcPts val="0"/>
              </a:spcAft>
              <a:buSzPts val="1400"/>
              <a:buNone/>
              <a:defRPr sz="3147" b="1" i="0" u="none" strike="noStrike" cap="none">
                <a:solidFill>
                  <a:srgbClr val="FFFFFF"/>
                </a:solidFill>
                <a:latin typeface="Arial"/>
                <a:ea typeface="Arial"/>
                <a:cs typeface="Arial"/>
                <a:sym typeface="Arial"/>
              </a:defRPr>
            </a:lvl5pPr>
            <a:lvl6pPr marR="0" lvl="5" algn="l" rtl="0">
              <a:spcBef>
                <a:spcPts val="0"/>
              </a:spcBef>
              <a:spcAft>
                <a:spcPts val="0"/>
              </a:spcAft>
              <a:buSzPts val="1400"/>
              <a:buNone/>
              <a:defRPr sz="3147" b="1" i="0" u="none" strike="noStrike" cap="none">
                <a:solidFill>
                  <a:srgbClr val="FFFFFF"/>
                </a:solidFill>
                <a:latin typeface="Arial"/>
                <a:ea typeface="Arial"/>
                <a:cs typeface="Arial"/>
                <a:sym typeface="Arial"/>
              </a:defRPr>
            </a:lvl6pPr>
            <a:lvl7pPr marR="0" lvl="6" algn="l" rtl="0">
              <a:spcBef>
                <a:spcPts val="0"/>
              </a:spcBef>
              <a:spcAft>
                <a:spcPts val="0"/>
              </a:spcAft>
              <a:buSzPts val="1400"/>
              <a:buNone/>
              <a:defRPr sz="3147" b="1" i="0" u="none" strike="noStrike" cap="none">
                <a:solidFill>
                  <a:srgbClr val="FFFFFF"/>
                </a:solidFill>
                <a:latin typeface="Arial"/>
                <a:ea typeface="Arial"/>
                <a:cs typeface="Arial"/>
                <a:sym typeface="Arial"/>
              </a:defRPr>
            </a:lvl7pPr>
            <a:lvl8pPr marR="0" lvl="7" algn="l" rtl="0">
              <a:spcBef>
                <a:spcPts val="0"/>
              </a:spcBef>
              <a:spcAft>
                <a:spcPts val="0"/>
              </a:spcAft>
              <a:buSzPts val="1400"/>
              <a:buNone/>
              <a:defRPr sz="3147" b="1" i="0" u="none" strike="noStrike" cap="none">
                <a:solidFill>
                  <a:srgbClr val="FFFFFF"/>
                </a:solidFill>
                <a:latin typeface="Arial"/>
                <a:ea typeface="Arial"/>
                <a:cs typeface="Arial"/>
                <a:sym typeface="Arial"/>
              </a:defRPr>
            </a:lvl8pPr>
            <a:lvl9pPr marR="0" lvl="8" algn="l" rtl="0">
              <a:spcBef>
                <a:spcPts val="0"/>
              </a:spcBef>
              <a:spcAft>
                <a:spcPts val="0"/>
              </a:spcAft>
              <a:buSzPts val="1400"/>
              <a:buNone/>
              <a:defRPr sz="3147" b="1" i="0" u="none" strike="noStrike" cap="none">
                <a:solidFill>
                  <a:srgbClr val="FFFFFF"/>
                </a:solidFill>
                <a:latin typeface="Arial"/>
                <a:ea typeface="Arial"/>
                <a:cs typeface="Arial"/>
                <a:sym typeface="Arial"/>
              </a:defRPr>
            </a:lvl9pPr>
          </a:lstStyle>
          <a:p>
            <a:endParaRPr/>
          </a:p>
        </p:txBody>
      </p:sp>
      <p:sp>
        <p:nvSpPr>
          <p:cNvPr id="86" name="Shape 86"/>
          <p:cNvSpPr txBox="1">
            <a:spLocks noGrp="1"/>
          </p:cNvSpPr>
          <p:nvPr>
            <p:ph type="body" idx="1"/>
          </p:nvPr>
        </p:nvSpPr>
        <p:spPr>
          <a:xfrm>
            <a:off x="1127412" y="1060890"/>
            <a:ext cx="10198525" cy="5025671"/>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92"/>
              </a:spcBef>
              <a:spcAft>
                <a:spcPts val="0"/>
              </a:spcAft>
              <a:buClr>
                <a:schemeClr val="accent6"/>
              </a:buClr>
              <a:buSzPts val="1657"/>
              <a:buFont typeface="Quattrocento Sans"/>
              <a:buNone/>
              <a:defRPr sz="2071" b="0" i="0" u="none" strike="noStrike" cap="none">
                <a:solidFill>
                  <a:srgbClr val="262626"/>
                </a:solidFill>
                <a:latin typeface="Quattrocento Sans"/>
                <a:ea typeface="Quattrocento Sans"/>
                <a:cs typeface="Quattrocento Sans"/>
                <a:sym typeface="Quattrocento Sans"/>
              </a:defRPr>
            </a:lvl1pPr>
            <a:lvl2pPr marL="914400" marR="0" lvl="1" indent="-228600" algn="l" rtl="0">
              <a:lnSpc>
                <a:spcPct val="100000"/>
              </a:lnSpc>
              <a:spcBef>
                <a:spcPts val="392"/>
              </a:spcBef>
              <a:spcAft>
                <a:spcPts val="0"/>
              </a:spcAft>
              <a:buClr>
                <a:schemeClr val="accent6"/>
              </a:buClr>
              <a:buSzPts val="1524"/>
              <a:buFont typeface="Noto Sans Symbols"/>
              <a:buNone/>
              <a:defRPr sz="1904" b="0" i="0" u="none" strike="noStrike" cap="none">
                <a:solidFill>
                  <a:srgbClr val="0C0C0C"/>
                </a:solidFill>
                <a:latin typeface="Quattrocento Sans"/>
                <a:ea typeface="Quattrocento Sans"/>
                <a:cs typeface="Quattrocento Sans"/>
                <a:sym typeface="Quattrocento Sans"/>
              </a:defRPr>
            </a:lvl2pPr>
            <a:lvl3pPr marL="1371600" marR="0" lvl="2" indent="-316941" algn="l" rtl="0">
              <a:lnSpc>
                <a:spcPct val="100000"/>
              </a:lnSpc>
              <a:spcBef>
                <a:spcPts val="315"/>
              </a:spcBef>
              <a:spcAft>
                <a:spcPts val="0"/>
              </a:spcAft>
              <a:buClr>
                <a:schemeClr val="accent6"/>
              </a:buClr>
              <a:buSzPts val="1391"/>
              <a:buFont typeface="Noto Sans Symbols"/>
              <a:buChar char="▪"/>
              <a:defRPr sz="1739" b="0" i="0" u="none" strike="noStrike" cap="none">
                <a:solidFill>
                  <a:srgbClr val="262626"/>
                </a:solidFill>
                <a:latin typeface="Quattrocento Sans"/>
                <a:ea typeface="Quattrocento Sans"/>
                <a:cs typeface="Quattrocento Sans"/>
                <a:sym typeface="Quattrocento Sans"/>
              </a:defRPr>
            </a:lvl3pPr>
            <a:lvl4pPr marL="1828800" marR="0" lvl="3" indent="-308559" algn="l" rtl="0">
              <a:lnSpc>
                <a:spcPct val="100000"/>
              </a:lnSpc>
              <a:spcBef>
                <a:spcPts val="236"/>
              </a:spcBef>
              <a:spcAft>
                <a:spcPts val="0"/>
              </a:spcAft>
              <a:buClr>
                <a:schemeClr val="accent6"/>
              </a:buClr>
              <a:buSzPts val="1259"/>
              <a:buFont typeface="Noto Sans Symbols"/>
              <a:buChar char="▪"/>
              <a:defRPr sz="1574" b="0" i="0" u="none" strike="noStrike" cap="none">
                <a:solidFill>
                  <a:srgbClr val="262626"/>
                </a:solidFill>
                <a:latin typeface="Quattrocento Sans"/>
                <a:ea typeface="Quattrocento Sans"/>
                <a:cs typeface="Quattrocento Sans"/>
                <a:sym typeface="Quattrocento Sans"/>
              </a:defRPr>
            </a:lvl4pPr>
            <a:lvl5pPr marL="2286000" marR="0" lvl="4" indent="-308559" algn="l" rtl="0">
              <a:lnSpc>
                <a:spcPct val="100000"/>
              </a:lnSpc>
              <a:spcBef>
                <a:spcPts val="236"/>
              </a:spcBef>
              <a:spcAft>
                <a:spcPts val="0"/>
              </a:spcAft>
              <a:buClr>
                <a:schemeClr val="accent6"/>
              </a:buClr>
              <a:buSzPts val="1259"/>
              <a:buFont typeface="Noto Sans Symbols"/>
              <a:buChar char="▪"/>
              <a:defRPr sz="1574" b="0" i="0" u="none" strike="noStrike" cap="none">
                <a:solidFill>
                  <a:srgbClr val="262626"/>
                </a:solidFill>
                <a:latin typeface="Quattrocento Sans"/>
                <a:ea typeface="Quattrocento Sans"/>
                <a:cs typeface="Quattrocento Sans"/>
                <a:sym typeface="Quattrocento Sans"/>
              </a:defRPr>
            </a:lvl5pPr>
            <a:lvl6pPr marL="2743200" marR="0" lvl="5" indent="-308559" algn="l" rtl="0">
              <a:spcBef>
                <a:spcPts val="236"/>
              </a:spcBef>
              <a:spcAft>
                <a:spcPts val="0"/>
              </a:spcAft>
              <a:buClr>
                <a:srgbClr val="FFFFFF"/>
              </a:buClr>
              <a:buSzPts val="1259"/>
              <a:buFont typeface="Merriweather Sans"/>
              <a:buChar char="§"/>
              <a:defRPr sz="1574" b="0" i="0" u="none" strike="noStrike" cap="none">
                <a:solidFill>
                  <a:srgbClr val="FFFFFF"/>
                </a:solidFill>
                <a:latin typeface="Arial"/>
                <a:ea typeface="Arial"/>
                <a:cs typeface="Arial"/>
                <a:sym typeface="Arial"/>
              </a:defRPr>
            </a:lvl6pPr>
            <a:lvl7pPr marL="3200400" marR="0" lvl="6" indent="-308559" algn="l" rtl="0">
              <a:spcBef>
                <a:spcPts val="236"/>
              </a:spcBef>
              <a:spcAft>
                <a:spcPts val="0"/>
              </a:spcAft>
              <a:buClr>
                <a:srgbClr val="FFFFFF"/>
              </a:buClr>
              <a:buSzPts val="1259"/>
              <a:buFont typeface="Merriweather Sans"/>
              <a:buChar char="§"/>
              <a:defRPr sz="1574" b="0" i="0" u="none" strike="noStrike" cap="none">
                <a:solidFill>
                  <a:srgbClr val="FFFFFF"/>
                </a:solidFill>
                <a:latin typeface="Arial"/>
                <a:ea typeface="Arial"/>
                <a:cs typeface="Arial"/>
                <a:sym typeface="Arial"/>
              </a:defRPr>
            </a:lvl7pPr>
            <a:lvl8pPr marL="3657600" marR="0" lvl="7" indent="-308559" algn="l" rtl="0">
              <a:spcBef>
                <a:spcPts val="236"/>
              </a:spcBef>
              <a:spcAft>
                <a:spcPts val="0"/>
              </a:spcAft>
              <a:buClr>
                <a:srgbClr val="FFFFFF"/>
              </a:buClr>
              <a:buSzPts val="1259"/>
              <a:buFont typeface="Merriweather Sans"/>
              <a:buChar char="§"/>
              <a:defRPr sz="1574" b="0" i="0" u="none" strike="noStrike" cap="none">
                <a:solidFill>
                  <a:srgbClr val="FFFFFF"/>
                </a:solidFill>
                <a:latin typeface="Arial"/>
                <a:ea typeface="Arial"/>
                <a:cs typeface="Arial"/>
                <a:sym typeface="Arial"/>
              </a:defRPr>
            </a:lvl8pPr>
            <a:lvl9pPr marL="4114800" marR="0" lvl="8" indent="-308559" algn="l" rtl="0">
              <a:spcBef>
                <a:spcPts val="236"/>
              </a:spcBef>
              <a:spcAft>
                <a:spcPts val="0"/>
              </a:spcAft>
              <a:buClr>
                <a:srgbClr val="FFFFFF"/>
              </a:buClr>
              <a:buSzPts val="1259"/>
              <a:buFont typeface="Merriweather Sans"/>
              <a:buChar char="§"/>
              <a:defRPr sz="1574" b="0" i="0" u="none" strike="noStrike" cap="none">
                <a:solidFill>
                  <a:srgbClr val="FFFFFF"/>
                </a:solidFill>
                <a:latin typeface="Arial"/>
                <a:ea typeface="Arial"/>
                <a:cs typeface="Arial"/>
                <a:sym typeface="Arial"/>
              </a:defRPr>
            </a:lvl9pPr>
          </a:lstStyle>
          <a:p>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7">
            <a:alphaModFix/>
          </a:blip>
          <a:srcRect/>
          <a:stretch/>
        </p:blipFill>
        <p:spPr>
          <a:xfrm>
            <a:off x="0" y="15875"/>
            <a:ext cx="12192000" cy="6858000"/>
          </a:xfrm>
          <a:prstGeom prst="rect">
            <a:avLst/>
          </a:prstGeom>
          <a:noFill/>
          <a:ln>
            <a:noFill/>
          </a:ln>
        </p:spPr>
      </p:pic>
      <p:sp>
        <p:nvSpPr>
          <p:cNvPr id="11" name="Shape 11"/>
          <p:cNvSpPr txBox="1">
            <a:spLocks noGrp="1"/>
          </p:cNvSpPr>
          <p:nvPr>
            <p:ph type="title"/>
          </p:nvPr>
        </p:nvSpPr>
        <p:spPr>
          <a:xfrm>
            <a:off x="774347" y="286953"/>
            <a:ext cx="10667999" cy="817564"/>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chemeClr val="dk2"/>
              </a:buClr>
              <a:buSzPts val="4267"/>
              <a:buFont typeface="Calibri"/>
              <a:buNone/>
              <a:defRPr sz="4267" b="1"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771512" y="1252538"/>
            <a:ext cx="10667999" cy="477202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accent1"/>
              </a:buClr>
              <a:buSzPts val="3200"/>
              <a:buFont typeface="Noto Sans Symbols"/>
              <a:buChar char="▪"/>
              <a:defRPr sz="3200" b="0" i="0" u="none" strike="noStrike" cap="none">
                <a:solidFill>
                  <a:schemeClr val="dk1"/>
                </a:solidFill>
                <a:latin typeface="Calibri"/>
                <a:ea typeface="Calibri"/>
                <a:cs typeface="Calibri"/>
                <a:sym typeface="Calibri"/>
              </a:defRPr>
            </a:lvl1pPr>
            <a:lvl2pPr marL="914400" marR="0" lvl="1" indent="-395883" algn="l" rtl="0">
              <a:lnSpc>
                <a:spcPct val="100000"/>
              </a:lnSpc>
              <a:spcBef>
                <a:spcPts val="533"/>
              </a:spcBef>
              <a:spcAft>
                <a:spcPts val="0"/>
              </a:spcAft>
              <a:buClr>
                <a:schemeClr val="accent1"/>
              </a:buClr>
              <a:buSzPts val="2634"/>
              <a:buFont typeface="Calibri"/>
              <a:buChar char="–"/>
              <a:defRPr sz="2667"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accent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100000"/>
              </a:lnSpc>
              <a:spcBef>
                <a:spcPts val="480"/>
              </a:spcBef>
              <a:spcAft>
                <a:spcPts val="0"/>
              </a:spcAft>
              <a:buClr>
                <a:schemeClr val="accent1"/>
              </a:buClr>
              <a:buSzPts val="2400"/>
              <a:buFont typeface="Noto Sans Symbols"/>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480"/>
              </a:spcBef>
              <a:spcAft>
                <a:spcPts val="0"/>
              </a:spcAft>
              <a:buClr>
                <a:schemeClr val="accent1"/>
              </a:buClr>
              <a:buSzPts val="2400"/>
              <a:buFont typeface="Noto Sans Symbols"/>
              <a:buChar char="▪"/>
              <a:defRPr sz="24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61" r:id="rId4"/>
    <p:sldLayoutId id="214748366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Shape 70"/>
          <p:cNvSpPr txBox="1"/>
          <p:nvPr/>
        </p:nvSpPr>
        <p:spPr>
          <a:xfrm>
            <a:off x="282475" y="120072"/>
            <a:ext cx="11181199" cy="582692"/>
          </a:xfrm>
          <a:prstGeom prst="rect">
            <a:avLst/>
          </a:prstGeom>
          <a:noFill/>
          <a:ln>
            <a:noFill/>
          </a:ln>
        </p:spPr>
        <p:txBody>
          <a:bodyPr spcFirstLastPara="1" wrap="square" lIns="71825" tIns="35900" rIns="71825" bIns="35900" anchor="t" anchorCtr="0">
            <a:noAutofit/>
          </a:bodyPr>
          <a:lstStyle/>
          <a:p>
            <a:pPr marL="0" marR="0" lvl="0" indent="0" algn="l" rtl="0">
              <a:lnSpc>
                <a:spcPct val="100000"/>
              </a:lnSpc>
              <a:spcBef>
                <a:spcPts val="0"/>
              </a:spcBef>
              <a:spcAft>
                <a:spcPts val="0"/>
              </a:spcAft>
              <a:buClr>
                <a:srgbClr val="FFC000"/>
              </a:buClr>
              <a:buSzPts val="3313"/>
              <a:buFont typeface="Arial"/>
              <a:buNone/>
            </a:pPr>
            <a:endParaRPr sz="3313" b="0" i="0" u="none" strike="noStrike" cap="none">
              <a:solidFill>
                <a:srgbClr val="FFC000"/>
              </a:solidFill>
              <a:latin typeface="Arial"/>
              <a:ea typeface="Arial"/>
              <a:cs typeface="Arial"/>
              <a:sym typeface="Arial"/>
            </a:endParaRPr>
          </a:p>
        </p:txBody>
      </p:sp>
      <p:sp>
        <p:nvSpPr>
          <p:cNvPr id="71" name="Shape 71"/>
          <p:cNvSpPr txBox="1">
            <a:spLocks noGrp="1"/>
          </p:cNvSpPr>
          <p:nvPr>
            <p:ph type="title"/>
          </p:nvPr>
        </p:nvSpPr>
        <p:spPr>
          <a:xfrm>
            <a:off x="608218" y="332082"/>
            <a:ext cx="10966348" cy="545641"/>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485" b="0" i="0" u="none" strike="noStrike" cap="none">
                <a:solidFill>
                  <a:srgbClr val="0C0C0C"/>
                </a:solidFill>
                <a:latin typeface="Quattrocento Sans"/>
                <a:ea typeface="Quattrocento Sans"/>
                <a:cs typeface="Quattrocento Sans"/>
                <a:sym typeface="Quattrocento Sans"/>
              </a:defRPr>
            </a:lvl1pPr>
            <a:lvl2pPr marR="0" lvl="1" algn="l" rtl="0">
              <a:spcBef>
                <a:spcPts val="0"/>
              </a:spcBef>
              <a:spcAft>
                <a:spcPts val="0"/>
              </a:spcAft>
              <a:buSzPts val="1400"/>
              <a:buNone/>
              <a:defRPr sz="3147" b="1" i="0" u="none" strike="noStrike" cap="none">
                <a:solidFill>
                  <a:srgbClr val="FFFFFF"/>
                </a:solidFill>
                <a:latin typeface="Arial"/>
                <a:ea typeface="Arial"/>
                <a:cs typeface="Arial"/>
                <a:sym typeface="Arial"/>
              </a:defRPr>
            </a:lvl2pPr>
            <a:lvl3pPr marR="0" lvl="2" algn="l" rtl="0">
              <a:spcBef>
                <a:spcPts val="0"/>
              </a:spcBef>
              <a:spcAft>
                <a:spcPts val="0"/>
              </a:spcAft>
              <a:buSzPts val="1400"/>
              <a:buNone/>
              <a:defRPr sz="3147" b="1" i="0" u="none" strike="noStrike" cap="none">
                <a:solidFill>
                  <a:srgbClr val="FFFFFF"/>
                </a:solidFill>
                <a:latin typeface="Arial"/>
                <a:ea typeface="Arial"/>
                <a:cs typeface="Arial"/>
                <a:sym typeface="Arial"/>
              </a:defRPr>
            </a:lvl3pPr>
            <a:lvl4pPr marR="0" lvl="3" algn="l" rtl="0">
              <a:spcBef>
                <a:spcPts val="0"/>
              </a:spcBef>
              <a:spcAft>
                <a:spcPts val="0"/>
              </a:spcAft>
              <a:buSzPts val="1400"/>
              <a:buNone/>
              <a:defRPr sz="3147" b="1" i="0" u="none" strike="noStrike" cap="none">
                <a:solidFill>
                  <a:srgbClr val="FFFFFF"/>
                </a:solidFill>
                <a:latin typeface="Arial"/>
                <a:ea typeface="Arial"/>
                <a:cs typeface="Arial"/>
                <a:sym typeface="Arial"/>
              </a:defRPr>
            </a:lvl4pPr>
            <a:lvl5pPr marR="0" lvl="4" algn="l" rtl="0">
              <a:spcBef>
                <a:spcPts val="0"/>
              </a:spcBef>
              <a:spcAft>
                <a:spcPts val="0"/>
              </a:spcAft>
              <a:buSzPts val="1400"/>
              <a:buNone/>
              <a:defRPr sz="3147" b="1" i="0" u="none" strike="noStrike" cap="none">
                <a:solidFill>
                  <a:srgbClr val="FFFFFF"/>
                </a:solidFill>
                <a:latin typeface="Arial"/>
                <a:ea typeface="Arial"/>
                <a:cs typeface="Arial"/>
                <a:sym typeface="Arial"/>
              </a:defRPr>
            </a:lvl5pPr>
            <a:lvl6pPr marR="0" lvl="5" algn="l" rtl="0">
              <a:spcBef>
                <a:spcPts val="0"/>
              </a:spcBef>
              <a:spcAft>
                <a:spcPts val="0"/>
              </a:spcAft>
              <a:buSzPts val="1400"/>
              <a:buNone/>
              <a:defRPr sz="3147" b="1" i="0" u="none" strike="noStrike" cap="none">
                <a:solidFill>
                  <a:srgbClr val="FFFFFF"/>
                </a:solidFill>
                <a:latin typeface="Arial"/>
                <a:ea typeface="Arial"/>
                <a:cs typeface="Arial"/>
                <a:sym typeface="Arial"/>
              </a:defRPr>
            </a:lvl6pPr>
            <a:lvl7pPr marR="0" lvl="6" algn="l" rtl="0">
              <a:spcBef>
                <a:spcPts val="0"/>
              </a:spcBef>
              <a:spcAft>
                <a:spcPts val="0"/>
              </a:spcAft>
              <a:buSzPts val="1400"/>
              <a:buNone/>
              <a:defRPr sz="3147" b="1" i="0" u="none" strike="noStrike" cap="none">
                <a:solidFill>
                  <a:srgbClr val="FFFFFF"/>
                </a:solidFill>
                <a:latin typeface="Arial"/>
                <a:ea typeface="Arial"/>
                <a:cs typeface="Arial"/>
                <a:sym typeface="Arial"/>
              </a:defRPr>
            </a:lvl7pPr>
            <a:lvl8pPr marR="0" lvl="7" algn="l" rtl="0">
              <a:spcBef>
                <a:spcPts val="0"/>
              </a:spcBef>
              <a:spcAft>
                <a:spcPts val="0"/>
              </a:spcAft>
              <a:buSzPts val="1400"/>
              <a:buNone/>
              <a:defRPr sz="3147" b="1" i="0" u="none" strike="noStrike" cap="none">
                <a:solidFill>
                  <a:srgbClr val="FFFFFF"/>
                </a:solidFill>
                <a:latin typeface="Arial"/>
                <a:ea typeface="Arial"/>
                <a:cs typeface="Arial"/>
                <a:sym typeface="Arial"/>
              </a:defRPr>
            </a:lvl8pPr>
            <a:lvl9pPr marR="0" lvl="8" algn="l" rtl="0">
              <a:spcBef>
                <a:spcPts val="0"/>
              </a:spcBef>
              <a:spcAft>
                <a:spcPts val="0"/>
              </a:spcAft>
              <a:buSzPts val="1400"/>
              <a:buNone/>
              <a:defRPr sz="3147" b="1" i="0" u="none" strike="noStrike" cap="none">
                <a:solidFill>
                  <a:srgbClr val="FFFFFF"/>
                </a:solidFill>
                <a:latin typeface="Arial"/>
                <a:ea typeface="Arial"/>
                <a:cs typeface="Arial"/>
                <a:sym typeface="Arial"/>
              </a:defRPr>
            </a:lvl9pPr>
          </a:lstStyle>
          <a:p>
            <a:endParaRPr/>
          </a:p>
        </p:txBody>
      </p:sp>
      <p:sp>
        <p:nvSpPr>
          <p:cNvPr id="72" name="Shape 72"/>
          <p:cNvSpPr txBox="1">
            <a:spLocks noGrp="1"/>
          </p:cNvSpPr>
          <p:nvPr>
            <p:ph type="body" idx="1"/>
          </p:nvPr>
        </p:nvSpPr>
        <p:spPr>
          <a:xfrm>
            <a:off x="602992" y="1102315"/>
            <a:ext cx="10909520" cy="500939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92"/>
              </a:spcBef>
              <a:spcAft>
                <a:spcPts val="0"/>
              </a:spcAft>
              <a:buClr>
                <a:schemeClr val="accent6"/>
              </a:buClr>
              <a:buSzPts val="1657"/>
              <a:buFont typeface="Quattrocento Sans"/>
              <a:buNone/>
              <a:defRPr sz="2071" b="0" i="0" u="none" strike="noStrike" cap="none">
                <a:solidFill>
                  <a:srgbClr val="0C0C0C"/>
                </a:solidFill>
                <a:latin typeface="Quattrocento Sans"/>
                <a:ea typeface="Quattrocento Sans"/>
                <a:cs typeface="Quattrocento Sans"/>
                <a:sym typeface="Quattrocento Sans"/>
              </a:defRPr>
            </a:lvl1pPr>
            <a:lvl2pPr marL="914400" marR="0" lvl="1" indent="-228600" algn="l" rtl="0">
              <a:lnSpc>
                <a:spcPct val="100000"/>
              </a:lnSpc>
              <a:spcBef>
                <a:spcPts val="392"/>
              </a:spcBef>
              <a:spcAft>
                <a:spcPts val="0"/>
              </a:spcAft>
              <a:buClr>
                <a:schemeClr val="accent6"/>
              </a:buClr>
              <a:buSzPts val="1524"/>
              <a:buFont typeface="Noto Sans Symbols"/>
              <a:buNone/>
              <a:defRPr sz="1904" b="0" i="0" u="none" strike="noStrike" cap="none">
                <a:solidFill>
                  <a:srgbClr val="0C0C0C"/>
                </a:solidFill>
                <a:latin typeface="Quattrocento Sans"/>
                <a:ea typeface="Quattrocento Sans"/>
                <a:cs typeface="Quattrocento Sans"/>
                <a:sym typeface="Quattrocento Sans"/>
              </a:defRPr>
            </a:lvl2pPr>
            <a:lvl3pPr marL="1371600" marR="0" lvl="2" indent="-316941" algn="l" rtl="0">
              <a:lnSpc>
                <a:spcPct val="100000"/>
              </a:lnSpc>
              <a:spcBef>
                <a:spcPts val="315"/>
              </a:spcBef>
              <a:spcAft>
                <a:spcPts val="0"/>
              </a:spcAft>
              <a:buClr>
                <a:schemeClr val="accent6"/>
              </a:buClr>
              <a:buSzPts val="1391"/>
              <a:buFont typeface="Noto Sans Symbols"/>
              <a:buChar char="▪"/>
              <a:defRPr sz="1739" b="0" i="0" u="none" strike="noStrike" cap="none">
                <a:solidFill>
                  <a:srgbClr val="0C0C0C"/>
                </a:solidFill>
                <a:latin typeface="Quattrocento Sans"/>
                <a:ea typeface="Quattrocento Sans"/>
                <a:cs typeface="Quattrocento Sans"/>
                <a:sym typeface="Quattrocento Sans"/>
              </a:defRPr>
            </a:lvl3pPr>
            <a:lvl4pPr marL="1828800" marR="0" lvl="3" indent="-308559" algn="l" rtl="0">
              <a:lnSpc>
                <a:spcPct val="100000"/>
              </a:lnSpc>
              <a:spcBef>
                <a:spcPts val="236"/>
              </a:spcBef>
              <a:spcAft>
                <a:spcPts val="0"/>
              </a:spcAft>
              <a:buClr>
                <a:schemeClr val="accent6"/>
              </a:buClr>
              <a:buSzPts val="1259"/>
              <a:buFont typeface="Noto Sans Symbols"/>
              <a:buChar char="▪"/>
              <a:defRPr sz="1574" b="0" i="0" u="none" strike="noStrike" cap="none">
                <a:solidFill>
                  <a:srgbClr val="0C0C0C"/>
                </a:solidFill>
                <a:latin typeface="Quattrocento Sans"/>
                <a:ea typeface="Quattrocento Sans"/>
                <a:cs typeface="Quattrocento Sans"/>
                <a:sym typeface="Quattrocento Sans"/>
              </a:defRPr>
            </a:lvl4pPr>
            <a:lvl5pPr marL="2286000" marR="0" lvl="4" indent="-308559" algn="l" rtl="0">
              <a:lnSpc>
                <a:spcPct val="100000"/>
              </a:lnSpc>
              <a:spcBef>
                <a:spcPts val="236"/>
              </a:spcBef>
              <a:spcAft>
                <a:spcPts val="0"/>
              </a:spcAft>
              <a:buClr>
                <a:schemeClr val="accent6"/>
              </a:buClr>
              <a:buSzPts val="1259"/>
              <a:buFont typeface="Noto Sans Symbols"/>
              <a:buChar char="▪"/>
              <a:defRPr sz="1574" b="0" i="0" u="none" strike="noStrike" cap="none">
                <a:solidFill>
                  <a:srgbClr val="262626"/>
                </a:solidFill>
                <a:latin typeface="Arial"/>
                <a:ea typeface="Arial"/>
                <a:cs typeface="Arial"/>
                <a:sym typeface="Arial"/>
              </a:defRPr>
            </a:lvl5pPr>
            <a:lvl6pPr marL="2743200" marR="0" lvl="5" indent="-308559" algn="l" rtl="0">
              <a:spcBef>
                <a:spcPts val="236"/>
              </a:spcBef>
              <a:spcAft>
                <a:spcPts val="0"/>
              </a:spcAft>
              <a:buClr>
                <a:srgbClr val="FFFFFF"/>
              </a:buClr>
              <a:buSzPts val="1259"/>
              <a:buFont typeface="Merriweather Sans"/>
              <a:buChar char="§"/>
              <a:defRPr sz="1574" b="0" i="0" u="none" strike="noStrike" cap="none">
                <a:solidFill>
                  <a:srgbClr val="FFFFFF"/>
                </a:solidFill>
                <a:latin typeface="Arial"/>
                <a:ea typeface="Arial"/>
                <a:cs typeface="Arial"/>
                <a:sym typeface="Arial"/>
              </a:defRPr>
            </a:lvl6pPr>
            <a:lvl7pPr marL="3200400" marR="0" lvl="6" indent="-308559" algn="l" rtl="0">
              <a:spcBef>
                <a:spcPts val="236"/>
              </a:spcBef>
              <a:spcAft>
                <a:spcPts val="0"/>
              </a:spcAft>
              <a:buClr>
                <a:srgbClr val="FFFFFF"/>
              </a:buClr>
              <a:buSzPts val="1259"/>
              <a:buFont typeface="Merriweather Sans"/>
              <a:buChar char="§"/>
              <a:defRPr sz="1574" b="0" i="0" u="none" strike="noStrike" cap="none">
                <a:solidFill>
                  <a:srgbClr val="FFFFFF"/>
                </a:solidFill>
                <a:latin typeface="Arial"/>
                <a:ea typeface="Arial"/>
                <a:cs typeface="Arial"/>
                <a:sym typeface="Arial"/>
              </a:defRPr>
            </a:lvl7pPr>
            <a:lvl8pPr marL="3657600" marR="0" lvl="7" indent="-308559" algn="l" rtl="0">
              <a:spcBef>
                <a:spcPts val="236"/>
              </a:spcBef>
              <a:spcAft>
                <a:spcPts val="0"/>
              </a:spcAft>
              <a:buClr>
                <a:srgbClr val="FFFFFF"/>
              </a:buClr>
              <a:buSzPts val="1259"/>
              <a:buFont typeface="Merriweather Sans"/>
              <a:buChar char="§"/>
              <a:defRPr sz="1574" b="0" i="0" u="none" strike="noStrike" cap="none">
                <a:solidFill>
                  <a:srgbClr val="FFFFFF"/>
                </a:solidFill>
                <a:latin typeface="Arial"/>
                <a:ea typeface="Arial"/>
                <a:cs typeface="Arial"/>
                <a:sym typeface="Arial"/>
              </a:defRPr>
            </a:lvl8pPr>
            <a:lvl9pPr marL="4114800" marR="0" lvl="8" indent="-308559" algn="l" rtl="0">
              <a:spcBef>
                <a:spcPts val="236"/>
              </a:spcBef>
              <a:spcAft>
                <a:spcPts val="0"/>
              </a:spcAft>
              <a:buClr>
                <a:srgbClr val="FFFFFF"/>
              </a:buClr>
              <a:buSzPts val="1259"/>
              <a:buFont typeface="Merriweather Sans"/>
              <a:buChar char="§"/>
              <a:defRPr sz="1574" b="0" i="0" u="none" strike="noStrike" cap="none">
                <a:solidFill>
                  <a:srgbClr val="FFFFFF"/>
                </a:solidFill>
                <a:latin typeface="Arial"/>
                <a:ea typeface="Arial"/>
                <a:cs typeface="Arial"/>
                <a:sym typeface="Arial"/>
              </a:defRPr>
            </a:lvl9pPr>
          </a:lstStyle>
          <a:p>
            <a:endParaRPr/>
          </a:p>
        </p:txBody>
      </p:sp>
      <p:pic>
        <p:nvPicPr>
          <p:cNvPr id="73" name="Shape 73"/>
          <p:cNvPicPr preferRelativeResize="0"/>
          <p:nvPr/>
        </p:nvPicPr>
        <p:blipFill rotWithShape="1">
          <a:blip r:embed="rId8">
            <a:alphaModFix/>
          </a:blip>
          <a:srcRect t="87801"/>
          <a:stretch/>
        </p:blipFill>
        <p:spPr>
          <a:xfrm>
            <a:off x="0" y="6171765"/>
            <a:ext cx="12192000" cy="70364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uildingsmart.org/08_bsi_overallarchitecure_guidelines_fina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buildingsmart-1xbd3ajdayi.netdna-ssl.com/wp-content/uploads/2018/01/18-01-09-AM-TR1010.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buildingsmart-1xbd3ajdayi.netdna-ssl.com/wp-content/uploads/2017/09/bSI-SPEC-Rail.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buildingsmart-1xbd3ajdayi.netdna-ssl.com/wp-content/uploads/2017/09/bSI-SPEC-Rail-part-2.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l.mol@gobar.n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buildingsmart-tech.org/specification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uildingsmart.org/standards/rooms-and-groups/infrastructure-ro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uildingsmart.org/standards/standards-tools-services/#spe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buildingsmart-tech.org/ifc/IFC4x1/final/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body" idx="2"/>
          </p:nvPr>
        </p:nvSpPr>
        <p:spPr>
          <a:xfrm>
            <a:off x="774360" y="4713412"/>
            <a:ext cx="10667999" cy="417448"/>
          </a:xfrm>
          <a:prstGeom prst="rect">
            <a:avLst/>
          </a:prstGeom>
          <a:noFill/>
          <a:ln>
            <a:noFill/>
          </a:ln>
        </p:spPr>
        <p:txBody>
          <a:bodyPr spcFirstLastPara="1" wrap="square" lIns="91425" tIns="45700" rIns="91425" bIns="45700" anchor="ctr" anchorCtr="0">
            <a:noAutofit/>
          </a:bodyPr>
          <a:lstStyle/>
          <a:p>
            <a:pPr marL="0" lvl="0" indent="0">
              <a:spcBef>
                <a:spcPts val="0"/>
              </a:spcBef>
              <a:buSzPts val="467"/>
            </a:pPr>
            <a:r>
              <a:rPr lang="en-US" dirty="0" err="1" smtClean="0"/>
              <a:t>buildingSMART-konferansen</a:t>
            </a:r>
            <a:r>
              <a:rPr lang="en-US" dirty="0" smtClean="0"/>
              <a:t> </a:t>
            </a:r>
            <a:r>
              <a:rPr lang="en-US" dirty="0"/>
              <a:t>17. </a:t>
            </a:r>
            <a:r>
              <a:rPr lang="en-US" dirty="0" err="1"/>
              <a:t>og</a:t>
            </a:r>
            <a:r>
              <a:rPr lang="en-US" dirty="0"/>
              <a:t> 18. </a:t>
            </a:r>
            <a:r>
              <a:rPr lang="en-US" dirty="0" err="1"/>
              <a:t>april</a:t>
            </a:r>
            <a:r>
              <a:rPr lang="en-US" dirty="0"/>
              <a:t> </a:t>
            </a:r>
            <a:r>
              <a:rPr lang="en-US" sz="1867" b="0" i="0" u="none" strike="noStrike" cap="none" dirty="0" smtClean="0">
                <a:solidFill>
                  <a:schemeClr val="lt2"/>
                </a:solidFill>
                <a:latin typeface="Calibri"/>
                <a:ea typeface="Calibri"/>
                <a:cs typeface="Calibri"/>
                <a:sym typeface="Calibri"/>
              </a:rPr>
              <a:t>2018</a:t>
            </a:r>
            <a:endParaRPr sz="1867" b="0" i="0" u="none" strike="noStrike" cap="none" dirty="0">
              <a:solidFill>
                <a:schemeClr val="lt2"/>
              </a:solidFill>
              <a:latin typeface="Calibri"/>
              <a:ea typeface="Calibri"/>
              <a:cs typeface="Calibri"/>
              <a:sym typeface="Calibri"/>
            </a:endParaRPr>
          </a:p>
        </p:txBody>
      </p:sp>
      <p:sp>
        <p:nvSpPr>
          <p:cNvPr id="102" name="Shape 102"/>
          <p:cNvSpPr txBox="1"/>
          <p:nvPr/>
        </p:nvSpPr>
        <p:spPr>
          <a:xfrm>
            <a:off x="774360" y="5160691"/>
            <a:ext cx="11116400" cy="1148558"/>
          </a:xfrm>
          <a:prstGeom prst="rect">
            <a:avLst/>
          </a:prstGeom>
          <a:noFill/>
          <a:ln>
            <a:noFill/>
          </a:ln>
        </p:spPr>
        <p:txBody>
          <a:bodyPr spcFirstLastPara="1" wrap="square" lIns="91425" tIns="45700" rIns="91425" bIns="45700" anchor="ctr" anchorCtr="0">
            <a:noAutofit/>
          </a:bodyPr>
          <a:lstStyle/>
          <a:p>
            <a:pPr>
              <a:lnSpc>
                <a:spcPct val="80000"/>
              </a:lnSpc>
              <a:buClr>
                <a:schemeClr val="dk2"/>
              </a:buClr>
              <a:buSzPts val="700"/>
            </a:pPr>
            <a:endParaRPr lang="nb-NO" sz="3200" b="1" dirty="0" smtClean="0">
              <a:solidFill>
                <a:srgbClr val="005596"/>
              </a:solidFill>
              <a:latin typeface="Calibri"/>
              <a:cs typeface="Calibri"/>
              <a:sym typeface="Calibri"/>
            </a:endParaRPr>
          </a:p>
          <a:p>
            <a:pPr>
              <a:lnSpc>
                <a:spcPct val="80000"/>
              </a:lnSpc>
              <a:buClr>
                <a:schemeClr val="dk2"/>
              </a:buClr>
              <a:buSzPts val="700"/>
            </a:pPr>
            <a:r>
              <a:rPr lang="nb-NO" sz="3200" b="1" dirty="0" err="1" smtClean="0">
                <a:solidFill>
                  <a:srgbClr val="005596"/>
                </a:solidFill>
                <a:latin typeface="Calibri"/>
                <a:cs typeface="Calibri"/>
                <a:sym typeface="Calibri"/>
              </a:rPr>
              <a:t>åpenBIM</a:t>
            </a:r>
            <a:r>
              <a:rPr lang="nb-NO" sz="3200" b="1" dirty="0" smtClean="0">
                <a:solidFill>
                  <a:srgbClr val="005596"/>
                </a:solidFill>
                <a:latin typeface="Calibri"/>
                <a:cs typeface="Calibri"/>
                <a:sym typeface="Calibri"/>
              </a:rPr>
              <a:t> </a:t>
            </a:r>
            <a:r>
              <a:rPr lang="nb-NO" sz="3200" b="1" dirty="0">
                <a:solidFill>
                  <a:srgbClr val="005596"/>
                </a:solidFill>
                <a:latin typeface="Calibri"/>
                <a:cs typeface="Calibri"/>
                <a:sym typeface="Calibri"/>
              </a:rPr>
              <a:t>for Infrastruktur</a:t>
            </a:r>
            <a:r>
              <a:rPr lang="nb-NO" sz="3200" b="1" dirty="0" smtClean="0">
                <a:solidFill>
                  <a:srgbClr val="005596"/>
                </a:solidFill>
                <a:latin typeface="Calibri"/>
                <a:cs typeface="Calibri"/>
                <a:sym typeface="Calibri"/>
              </a:rPr>
              <a:t>.</a:t>
            </a:r>
          </a:p>
          <a:p>
            <a:pPr>
              <a:lnSpc>
                <a:spcPct val="80000"/>
              </a:lnSpc>
              <a:buClr>
                <a:schemeClr val="dk2"/>
              </a:buClr>
              <a:buSzPts val="700"/>
            </a:pPr>
            <a:r>
              <a:rPr lang="nb-NO" sz="2800" b="1" dirty="0" smtClean="0">
                <a:solidFill>
                  <a:srgbClr val="005596"/>
                </a:solidFill>
                <a:latin typeface="Calibri"/>
                <a:cs typeface="Calibri"/>
              </a:rPr>
              <a:t>Hva </a:t>
            </a:r>
            <a:r>
              <a:rPr lang="nb-NO" sz="2800" b="1" dirty="0">
                <a:solidFill>
                  <a:srgbClr val="005596"/>
                </a:solidFill>
                <a:latin typeface="Calibri"/>
                <a:cs typeface="Calibri"/>
              </a:rPr>
              <a:t>er under utvikling og hva kan vi nyttiggjøre oss allerede i dag?</a:t>
            </a:r>
          </a:p>
          <a:p>
            <a:pPr lvl="0">
              <a:lnSpc>
                <a:spcPct val="80000"/>
              </a:lnSpc>
              <a:buClr>
                <a:schemeClr val="dk2"/>
              </a:buClr>
              <a:buSzPts val="700"/>
            </a:pPr>
            <a:endParaRPr sz="1600" b="0" i="0" u="none" strike="noStrike" cap="none" dirty="0">
              <a:solidFill>
                <a:schemeClr val="dk2"/>
              </a:solidFill>
              <a:latin typeface="Calibri"/>
              <a:ea typeface="Calibri"/>
              <a:cs typeface="Calibri"/>
              <a:sym typeface="Calibri"/>
            </a:endParaRPr>
          </a:p>
        </p:txBody>
      </p:sp>
      <p:sp>
        <p:nvSpPr>
          <p:cNvPr id="103" name="Shape 103"/>
          <p:cNvSpPr/>
          <p:nvPr/>
        </p:nvSpPr>
        <p:spPr>
          <a:xfrm>
            <a:off x="774359" y="4365523"/>
            <a:ext cx="3915627" cy="31805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600"/>
              <a:buFont typeface="Calibri"/>
              <a:buNone/>
            </a:pPr>
            <a:r>
              <a:rPr lang="en-US" sz="1600" b="0" i="0" u="none" strike="noStrike" cap="none" dirty="0" smtClean="0">
                <a:solidFill>
                  <a:schemeClr val="lt1"/>
                </a:solidFill>
                <a:latin typeface="Calibri"/>
                <a:ea typeface="Calibri"/>
                <a:cs typeface="Calibri"/>
                <a:sym typeface="Calibri"/>
              </a:rPr>
              <a:t>Johnny Jensen, </a:t>
            </a:r>
            <a:r>
              <a:rPr lang="en-US" sz="1600" b="0" i="0" u="none" strike="noStrike" cap="none" dirty="0">
                <a:solidFill>
                  <a:schemeClr val="lt1"/>
                </a:solidFill>
                <a:latin typeface="Calibri"/>
                <a:ea typeface="Calibri"/>
                <a:cs typeface="Calibri"/>
                <a:sym typeface="Calibri"/>
              </a:rPr>
              <a:t>Trimble Solutions</a:t>
            </a:r>
            <a:endParaRPr sz="16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txBox="1">
            <a:spLocks/>
          </p:cNvSpPr>
          <p:nvPr/>
        </p:nvSpPr>
        <p:spPr>
          <a:xfrm>
            <a:off x="1096298" y="348655"/>
            <a:ext cx="10668000" cy="817562"/>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2"/>
              </a:buClr>
              <a:buSzPts val="4267"/>
              <a:buFont typeface="Calibri"/>
              <a:buNone/>
              <a:defRPr sz="4267" b="1"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9pPr>
          </a:lstStyle>
          <a:p>
            <a:pPr marL="25400">
              <a:spcBef>
                <a:spcPts val="640"/>
              </a:spcBef>
              <a:buClr>
                <a:schemeClr val="accent1"/>
              </a:buClr>
              <a:buSzPts val="3200"/>
            </a:pPr>
            <a:r>
              <a:rPr lang="nb-NO" dirty="0"/>
              <a:t>IFC </a:t>
            </a:r>
            <a:r>
              <a:rPr lang="nb-NO" dirty="0" err="1" smtClean="0"/>
              <a:t>Infra</a:t>
            </a:r>
            <a:r>
              <a:rPr lang="nb-NO" dirty="0" smtClean="0"/>
              <a:t> Overall Architecture</a:t>
            </a:r>
          </a:p>
        </p:txBody>
      </p:sp>
      <p:sp>
        <p:nvSpPr>
          <p:cNvPr id="2" name="Rectangle 1"/>
          <p:cNvSpPr/>
          <p:nvPr/>
        </p:nvSpPr>
        <p:spPr>
          <a:xfrm>
            <a:off x="1096298" y="5863016"/>
            <a:ext cx="8932606" cy="369332"/>
          </a:xfrm>
          <a:prstGeom prst="rect">
            <a:avLst/>
          </a:prstGeom>
        </p:spPr>
        <p:txBody>
          <a:bodyPr wrap="square">
            <a:spAutoFit/>
          </a:bodyPr>
          <a:lstStyle/>
          <a:p>
            <a:pPr marL="518517" lvl="1">
              <a:spcBef>
                <a:spcPts val="533"/>
              </a:spcBef>
              <a:buClr>
                <a:schemeClr val="accent1"/>
              </a:buClr>
              <a:buSzPts val="2634"/>
            </a:pPr>
            <a:r>
              <a:rPr lang="nb-NO" sz="1800" dirty="0">
                <a:solidFill>
                  <a:schemeClr val="dk1"/>
                </a:solidFill>
                <a:latin typeface="Calibri"/>
                <a:ea typeface="Calibri"/>
                <a:cs typeface="Calibri"/>
                <a:sym typeface="Calibri"/>
                <a:hlinkClick r:id="rId3"/>
              </a:rPr>
              <a:t>https://www.buildingsmart.org/08_bsi_overallarchitecure_guidelines_final/</a:t>
            </a:r>
            <a:endParaRPr lang="nb-NO" sz="1800" dirty="0">
              <a:solidFill>
                <a:schemeClr val="dk1"/>
              </a:solidFill>
              <a:latin typeface="Calibri"/>
              <a:ea typeface="Calibri"/>
              <a:cs typeface="Calibri"/>
              <a:sym typeface="Calibri"/>
            </a:endParaRPr>
          </a:p>
        </p:txBody>
      </p:sp>
      <p:sp>
        <p:nvSpPr>
          <p:cNvPr id="5" name="Rectangle 4"/>
          <p:cNvSpPr/>
          <p:nvPr/>
        </p:nvSpPr>
        <p:spPr>
          <a:xfrm>
            <a:off x="275302" y="1166217"/>
            <a:ext cx="10712246" cy="4881465"/>
          </a:xfrm>
          <a:prstGeom prst="rect">
            <a:avLst/>
          </a:prstGeom>
        </p:spPr>
        <p:txBody>
          <a:bodyPr wrap="square">
            <a:spAutoFit/>
          </a:bodyPr>
          <a:lstStyle/>
          <a:p>
            <a:pPr marL="457200" indent="-431800">
              <a:spcBef>
                <a:spcPts val="640"/>
              </a:spcBef>
              <a:buClr>
                <a:schemeClr val="accent1"/>
              </a:buClr>
              <a:buSzPts val="3200"/>
              <a:buFont typeface="Noto Sans Symbols"/>
              <a:buChar char="▪"/>
            </a:pPr>
            <a:r>
              <a:rPr lang="en-US" sz="3200" dirty="0" smtClean="0">
                <a:solidFill>
                  <a:schemeClr val="dk1"/>
                </a:solidFill>
                <a:latin typeface="Calibri"/>
                <a:ea typeface="Calibri"/>
                <a:cs typeface="Calibri"/>
                <a:sym typeface="Calibri"/>
              </a:rPr>
              <a:t>Et </a:t>
            </a:r>
            <a:r>
              <a:rPr lang="en-US" sz="3200" dirty="0" err="1" smtClean="0">
                <a:solidFill>
                  <a:schemeClr val="dk1"/>
                </a:solidFill>
                <a:latin typeface="Calibri"/>
                <a:ea typeface="Calibri"/>
                <a:cs typeface="Calibri"/>
                <a:sym typeface="Calibri"/>
              </a:rPr>
              <a:t>viktig</a:t>
            </a:r>
            <a:r>
              <a:rPr lang="en-US" sz="3200" dirty="0" smtClean="0">
                <a:solidFill>
                  <a:schemeClr val="dk1"/>
                </a:solidFill>
                <a:latin typeface="Calibri"/>
                <a:ea typeface="Calibri"/>
                <a:cs typeface="Calibri"/>
                <a:sym typeface="Calibri"/>
              </a:rPr>
              <a:t> </a:t>
            </a:r>
            <a:r>
              <a:rPr lang="nb-NO" sz="3200" dirty="0" smtClean="0">
                <a:latin typeface="Calibri" panose="020F0502020204030204" pitchFamily="34" charset="0"/>
                <a:ea typeface="Calibri" panose="020F0502020204030204" pitchFamily="34" charset="0"/>
                <a:cs typeface="Times New Roman" panose="02020603050405020304" pitchFamily="18" charset="0"/>
              </a:rPr>
              <a:t>«</a:t>
            </a:r>
            <a:r>
              <a:rPr lang="nb-NO" sz="3200" dirty="0" err="1" smtClean="0">
                <a:latin typeface="Calibri" panose="020F0502020204030204" pitchFamily="34" charset="0"/>
                <a:ea typeface="Calibri" panose="020F0502020204030204" pitchFamily="34" charset="0"/>
                <a:cs typeface="Times New Roman" panose="02020603050405020304" pitchFamily="18" charset="0"/>
              </a:rPr>
              <a:t>Infraroom</a:t>
            </a:r>
            <a:r>
              <a:rPr lang="nb-NO" sz="3200" dirty="0" smtClean="0">
                <a:latin typeface="Calibri" panose="020F0502020204030204" pitchFamily="34" charset="0"/>
                <a:ea typeface="Calibri" panose="020F0502020204030204" pitchFamily="34" charset="0"/>
                <a:cs typeface="Times New Roman" panose="02020603050405020304" pitchFamily="18" charset="0"/>
              </a:rPr>
              <a:t> </a:t>
            </a:r>
            <a:r>
              <a:rPr lang="en-US" sz="3200" dirty="0" err="1" smtClean="0">
                <a:solidFill>
                  <a:schemeClr val="dk1"/>
                </a:solidFill>
                <a:latin typeface="Calibri"/>
                <a:ea typeface="Calibri"/>
                <a:cs typeface="Calibri"/>
                <a:sym typeface="Calibri"/>
              </a:rPr>
              <a:t>indremedisinprosjekt</a:t>
            </a:r>
            <a:r>
              <a:rPr lang="nb-NO" sz="3200" dirty="0" smtClean="0">
                <a:latin typeface="Calibri" panose="020F0502020204030204" pitchFamily="34" charset="0"/>
                <a:ea typeface="Calibri" panose="020F0502020204030204" pitchFamily="34" charset="0"/>
                <a:cs typeface="Times New Roman" panose="02020603050405020304" pitchFamily="18" charset="0"/>
              </a:rPr>
              <a:t>» </a:t>
            </a:r>
          </a:p>
          <a:p>
            <a:pPr marL="914400" lvl="1" indent="-395883">
              <a:spcBef>
                <a:spcPts val="533"/>
              </a:spcBef>
              <a:buClr>
                <a:schemeClr val="accent1"/>
              </a:buClr>
              <a:buSzPts val="2634"/>
              <a:buFont typeface="Calibri"/>
              <a:buChar char="–"/>
            </a:pPr>
            <a:r>
              <a:rPr lang="en-US" sz="2667" dirty="0">
                <a:solidFill>
                  <a:schemeClr val="dk1"/>
                </a:solidFill>
                <a:latin typeface="Calibri"/>
                <a:ea typeface="Calibri"/>
                <a:cs typeface="Calibri"/>
                <a:sym typeface="Calibri"/>
              </a:rPr>
              <a:t>The IFC-Infra overall architecture project was initiated to provide a common basis for the upcoming projects for extending IFC for the infrastructure domain, including IFC-Road, IFC-Rail and IFC-Bridge.</a:t>
            </a:r>
          </a:p>
          <a:p>
            <a:pPr marL="914400" lvl="1" indent="-395883">
              <a:spcBef>
                <a:spcPts val="533"/>
              </a:spcBef>
              <a:buClr>
                <a:schemeClr val="accent1"/>
              </a:buClr>
              <a:buSzPts val="2634"/>
              <a:buFont typeface="Calibri"/>
              <a:buChar char="–"/>
            </a:pPr>
            <a:r>
              <a:rPr lang="en-US" sz="2667" dirty="0">
                <a:solidFill>
                  <a:schemeClr val="dk1"/>
                </a:solidFill>
                <a:latin typeface="Calibri"/>
                <a:ea typeface="Calibri"/>
                <a:cs typeface="Calibri"/>
                <a:sym typeface="Calibri"/>
              </a:rPr>
              <a:t>It was created in response to the observation that national initiatives in the field had created diverging approaches in a number of aspects that require a unified process in order to avoid inconsistencies in the IFC data model. </a:t>
            </a:r>
          </a:p>
          <a:p>
            <a:pPr marL="914400" lvl="1" indent="-395883">
              <a:spcBef>
                <a:spcPts val="533"/>
              </a:spcBef>
              <a:buClr>
                <a:schemeClr val="accent1"/>
              </a:buClr>
              <a:buSzPts val="2634"/>
              <a:buFont typeface="Calibri"/>
              <a:buChar char="–"/>
            </a:pPr>
            <a:r>
              <a:rPr lang="en-US" sz="2667" dirty="0">
                <a:solidFill>
                  <a:schemeClr val="dk1"/>
                </a:solidFill>
                <a:latin typeface="Calibri"/>
                <a:ea typeface="Calibri"/>
                <a:cs typeface="Calibri"/>
                <a:sym typeface="Calibri"/>
              </a:rPr>
              <a:t>The project was set up to provide recommendations for developing extensions and to provide basic data structures mandatory for all infrastructure extension</a:t>
            </a:r>
          </a:p>
        </p:txBody>
      </p:sp>
    </p:spTree>
    <p:extLst>
      <p:ext uri="{BB962C8B-B14F-4D97-AF65-F5344CB8AC3E}">
        <p14:creationId xmlns:p14="http://schemas.microsoft.com/office/powerpoint/2010/main" val="2333032994"/>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txBox="1">
            <a:spLocks/>
          </p:cNvSpPr>
          <p:nvPr/>
        </p:nvSpPr>
        <p:spPr>
          <a:xfrm>
            <a:off x="609109" y="348655"/>
            <a:ext cx="10668000" cy="817562"/>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2"/>
              </a:buClr>
              <a:buSzPts val="4267"/>
              <a:buFont typeface="Calibri"/>
              <a:buNone/>
              <a:defRPr sz="4267" b="1"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9pPr>
          </a:lstStyle>
          <a:p>
            <a:pPr marL="685800" lvl="1" indent="0"/>
            <a:r>
              <a:rPr lang="nb-NO" sz="4267" dirty="0" err="1">
                <a:solidFill>
                  <a:schemeClr val="dk2"/>
                </a:solidFill>
                <a:latin typeface="Calibri"/>
                <a:ea typeface="Calibri"/>
                <a:cs typeface="Calibri"/>
                <a:sym typeface="Calibri"/>
              </a:rPr>
              <a:t>Infra</a:t>
            </a:r>
            <a:r>
              <a:rPr lang="nb-NO" dirty="0"/>
              <a:t> </a:t>
            </a:r>
            <a:r>
              <a:rPr lang="nb-NO" sz="4267" dirty="0">
                <a:solidFill>
                  <a:schemeClr val="dk2"/>
                </a:solidFill>
                <a:latin typeface="Calibri"/>
                <a:ea typeface="Calibri"/>
                <a:cs typeface="Calibri"/>
                <a:sym typeface="Calibri"/>
              </a:rPr>
              <a:t>Asset</a:t>
            </a:r>
            <a:r>
              <a:rPr lang="nb-NO" dirty="0"/>
              <a:t> </a:t>
            </a:r>
            <a:r>
              <a:rPr lang="nb-NO" sz="4267" dirty="0">
                <a:solidFill>
                  <a:schemeClr val="dk2"/>
                </a:solidFill>
                <a:latin typeface="Calibri"/>
                <a:ea typeface="Calibri"/>
                <a:cs typeface="Calibri"/>
                <a:sym typeface="Calibri"/>
              </a:rPr>
              <a:t>Management</a:t>
            </a:r>
          </a:p>
        </p:txBody>
      </p:sp>
      <p:sp>
        <p:nvSpPr>
          <p:cNvPr id="2" name="Rectangle 1"/>
          <p:cNvSpPr/>
          <p:nvPr/>
        </p:nvSpPr>
        <p:spPr>
          <a:xfrm>
            <a:off x="493870" y="5534925"/>
            <a:ext cx="10898478" cy="369332"/>
          </a:xfrm>
          <a:prstGeom prst="rect">
            <a:avLst/>
          </a:prstGeom>
        </p:spPr>
        <p:txBody>
          <a:bodyPr wrap="square">
            <a:spAutoFit/>
          </a:bodyPr>
          <a:lstStyle/>
          <a:p>
            <a:pPr marL="518517" lvl="1">
              <a:spcBef>
                <a:spcPts val="533"/>
              </a:spcBef>
              <a:buClr>
                <a:schemeClr val="accent1"/>
              </a:buClr>
              <a:buSzPts val="2634"/>
            </a:pPr>
            <a:r>
              <a:rPr lang="nb-NO" sz="1800" dirty="0">
                <a:solidFill>
                  <a:schemeClr val="dk1"/>
                </a:solidFill>
                <a:latin typeface="Calibri"/>
                <a:ea typeface="Calibri"/>
                <a:cs typeface="Calibri"/>
                <a:sym typeface="Calibri"/>
                <a:hlinkClick r:id="rId3"/>
              </a:rPr>
              <a:t>https://buildingsmart-1xbd3ajdayi.netdna-ssl.com/wp-content/uploads/2018/01/18-01-09-AM-TR1010.pdf</a:t>
            </a:r>
            <a:endParaRPr lang="nb-NO" sz="1800" dirty="0">
              <a:solidFill>
                <a:schemeClr val="dk1"/>
              </a:solidFill>
              <a:latin typeface="Calibri"/>
              <a:ea typeface="Calibri"/>
              <a:cs typeface="Calibri"/>
              <a:sym typeface="Calibri"/>
            </a:endParaRPr>
          </a:p>
        </p:txBody>
      </p:sp>
      <p:sp>
        <p:nvSpPr>
          <p:cNvPr id="5" name="Rectangle 4"/>
          <p:cNvSpPr/>
          <p:nvPr/>
        </p:nvSpPr>
        <p:spPr>
          <a:xfrm>
            <a:off x="275302" y="1166217"/>
            <a:ext cx="5705950" cy="3200876"/>
          </a:xfrm>
          <a:prstGeom prst="rect">
            <a:avLst/>
          </a:prstGeom>
        </p:spPr>
        <p:txBody>
          <a:bodyPr wrap="square">
            <a:spAutoFit/>
          </a:bodyPr>
          <a:lstStyle/>
          <a:p>
            <a:pPr marL="457200" indent="-431800">
              <a:spcBef>
                <a:spcPts val="640"/>
              </a:spcBef>
              <a:buClr>
                <a:schemeClr val="accent1"/>
              </a:buClr>
              <a:buSzPts val="3200"/>
              <a:buFont typeface="Noto Sans Symbols"/>
              <a:buChar char="▪"/>
            </a:pPr>
            <a:r>
              <a:rPr lang="en-US" sz="3200" dirty="0" smtClean="0">
                <a:solidFill>
                  <a:schemeClr val="dk1"/>
                </a:solidFill>
                <a:latin typeface="Calibri"/>
                <a:ea typeface="Calibri"/>
                <a:cs typeface="Calibri"/>
                <a:sym typeface="Calibri"/>
              </a:rPr>
              <a:t>Et </a:t>
            </a:r>
            <a:r>
              <a:rPr lang="en-US" sz="3200" dirty="0" err="1" smtClean="0">
                <a:solidFill>
                  <a:schemeClr val="dk1"/>
                </a:solidFill>
                <a:latin typeface="Calibri"/>
                <a:ea typeface="Calibri"/>
                <a:cs typeface="Calibri"/>
                <a:sym typeface="Calibri"/>
              </a:rPr>
              <a:t>annet</a:t>
            </a:r>
            <a:r>
              <a:rPr lang="en-US" sz="3200" dirty="0" smtClean="0">
                <a:solidFill>
                  <a:schemeClr val="dk1"/>
                </a:solidFill>
                <a:latin typeface="Calibri"/>
                <a:ea typeface="Calibri"/>
                <a:cs typeface="Calibri"/>
                <a:sym typeface="Calibri"/>
              </a:rPr>
              <a:t> </a:t>
            </a:r>
            <a:r>
              <a:rPr lang="en-US" sz="3200" dirty="0" err="1" smtClean="0">
                <a:solidFill>
                  <a:schemeClr val="dk1"/>
                </a:solidFill>
                <a:latin typeface="Calibri"/>
                <a:ea typeface="Calibri"/>
                <a:cs typeface="Calibri"/>
                <a:sym typeface="Calibri"/>
              </a:rPr>
              <a:t>viktig</a:t>
            </a:r>
            <a:r>
              <a:rPr lang="en-US" sz="3200" dirty="0" smtClean="0">
                <a:solidFill>
                  <a:schemeClr val="dk1"/>
                </a:solidFill>
                <a:latin typeface="Calibri"/>
                <a:ea typeface="Calibri"/>
                <a:cs typeface="Calibri"/>
                <a:sym typeface="Calibri"/>
              </a:rPr>
              <a:t> </a:t>
            </a:r>
            <a:r>
              <a:rPr lang="nb-NO" sz="3200" dirty="0" smtClean="0">
                <a:latin typeface="Calibri" panose="020F0502020204030204" pitchFamily="34" charset="0"/>
                <a:ea typeface="Calibri" panose="020F0502020204030204" pitchFamily="34" charset="0"/>
                <a:cs typeface="Times New Roman" panose="02020603050405020304" pitchFamily="18" charset="0"/>
              </a:rPr>
              <a:t>«</a:t>
            </a:r>
            <a:r>
              <a:rPr lang="nb-NO" sz="3200" dirty="0" err="1" smtClean="0">
                <a:latin typeface="Calibri" panose="020F0502020204030204" pitchFamily="34" charset="0"/>
                <a:ea typeface="Calibri" panose="020F0502020204030204" pitchFamily="34" charset="0"/>
                <a:cs typeface="Times New Roman" panose="02020603050405020304" pitchFamily="18" charset="0"/>
              </a:rPr>
              <a:t>Infraroom</a:t>
            </a:r>
            <a:r>
              <a:rPr lang="nb-NO" sz="3200" dirty="0" smtClean="0">
                <a:latin typeface="Calibri" panose="020F0502020204030204" pitchFamily="34" charset="0"/>
                <a:ea typeface="Calibri" panose="020F0502020204030204" pitchFamily="34" charset="0"/>
                <a:cs typeface="Times New Roman" panose="02020603050405020304" pitchFamily="18" charset="0"/>
              </a:rPr>
              <a:t> </a:t>
            </a:r>
            <a:r>
              <a:rPr lang="en-US" sz="3200" dirty="0" err="1" smtClean="0">
                <a:solidFill>
                  <a:schemeClr val="dk1"/>
                </a:solidFill>
                <a:latin typeface="Calibri"/>
                <a:ea typeface="Calibri"/>
                <a:cs typeface="Calibri"/>
                <a:sym typeface="Calibri"/>
              </a:rPr>
              <a:t>indremedisinprosjekt</a:t>
            </a:r>
            <a:r>
              <a:rPr lang="nb-NO" sz="3200" dirty="0" smtClean="0">
                <a:latin typeface="Calibri" panose="020F0502020204030204" pitchFamily="34" charset="0"/>
                <a:ea typeface="Calibri" panose="020F0502020204030204" pitchFamily="34" charset="0"/>
                <a:cs typeface="Times New Roman" panose="02020603050405020304" pitchFamily="18" charset="0"/>
              </a:rPr>
              <a:t>» </a:t>
            </a:r>
          </a:p>
          <a:p>
            <a:pPr marL="457200" indent="-431800">
              <a:spcBef>
                <a:spcPts val="640"/>
              </a:spcBef>
              <a:buClr>
                <a:schemeClr val="accent1"/>
              </a:buClr>
              <a:buSzPts val="3200"/>
              <a:buFont typeface="Noto Sans Symbols"/>
              <a:buChar char="▪"/>
            </a:pPr>
            <a:endParaRPr lang="nb-NO" sz="3200" dirty="0" smtClean="0">
              <a:latin typeface="Calibri" panose="020F0502020204030204" pitchFamily="34" charset="0"/>
              <a:ea typeface="Calibri" panose="020F0502020204030204" pitchFamily="34" charset="0"/>
              <a:cs typeface="Times New Roman" panose="02020603050405020304" pitchFamily="18" charset="0"/>
            </a:endParaRPr>
          </a:p>
          <a:p>
            <a:pPr marL="457200" indent="-431800">
              <a:spcBef>
                <a:spcPts val="640"/>
              </a:spcBef>
              <a:buClr>
                <a:schemeClr val="accent1"/>
              </a:buClr>
              <a:buSzPts val="3200"/>
              <a:buFont typeface="Noto Sans Symbols"/>
              <a:buChar char="▪"/>
            </a:pPr>
            <a:r>
              <a:rPr lang="nb-NO" sz="3200" dirty="0" smtClean="0">
                <a:latin typeface="Calibri" panose="020F0502020204030204" pitchFamily="34" charset="0"/>
                <a:ea typeface="Calibri" panose="020F0502020204030204" pitchFamily="34" charset="0"/>
                <a:cs typeface="Times New Roman" panose="02020603050405020304" pitchFamily="18" charset="0"/>
              </a:rPr>
              <a:t>Om du skal lese bare en </a:t>
            </a:r>
            <a:r>
              <a:rPr lang="nb-NO" sz="3200" dirty="0" err="1" smtClean="0">
                <a:latin typeface="Calibri" panose="020F0502020204030204" pitchFamily="34" charset="0"/>
                <a:ea typeface="Calibri" panose="020F0502020204030204" pitchFamily="34" charset="0"/>
                <a:cs typeface="Times New Roman" panose="02020603050405020304" pitchFamily="18" charset="0"/>
              </a:rPr>
              <a:t>bSI</a:t>
            </a:r>
            <a:r>
              <a:rPr lang="nb-NO" sz="3200" dirty="0" smtClean="0">
                <a:latin typeface="Calibri" panose="020F0502020204030204" pitchFamily="34" charset="0"/>
                <a:ea typeface="Calibri" panose="020F0502020204030204" pitchFamily="34" charset="0"/>
                <a:cs typeface="Times New Roman" panose="02020603050405020304" pitchFamily="18" charset="0"/>
              </a:rPr>
              <a:t> rapport i ditt liv bør du velge denne </a:t>
            </a:r>
            <a:r>
              <a:rPr lang="nb-NO" sz="3200" dirty="0" smtClean="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nb-NO" sz="3200" dirty="0" smtClean="0">
                <a:latin typeface="Calibri" panose="020F0502020204030204" pitchFamily="34" charset="0"/>
                <a:ea typeface="Calibri" panose="020F0502020204030204" pitchFamily="34" charset="0"/>
                <a:cs typeface="Times New Roman" panose="02020603050405020304" pitchFamily="18" charset="0"/>
              </a:rPr>
              <a:t> </a:t>
            </a:r>
          </a:p>
        </p:txBody>
      </p:sp>
      <p:pic>
        <p:nvPicPr>
          <p:cNvPr id="3" name="Picture 2"/>
          <p:cNvPicPr>
            <a:picLocks noChangeAspect="1"/>
          </p:cNvPicPr>
          <p:nvPr/>
        </p:nvPicPr>
        <p:blipFill>
          <a:blip r:embed="rId4"/>
          <a:stretch>
            <a:fillRect/>
          </a:stretch>
        </p:blipFill>
        <p:spPr>
          <a:xfrm>
            <a:off x="6188674" y="1904104"/>
            <a:ext cx="5032392" cy="3539265"/>
          </a:xfrm>
          <a:prstGeom prst="rect">
            <a:avLst/>
          </a:prstGeom>
        </p:spPr>
      </p:pic>
    </p:spTree>
    <p:extLst>
      <p:ext uri="{BB962C8B-B14F-4D97-AF65-F5344CB8AC3E}">
        <p14:creationId xmlns:p14="http://schemas.microsoft.com/office/powerpoint/2010/main" val="3820293983"/>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txBox="1">
            <a:spLocks/>
          </p:cNvSpPr>
          <p:nvPr/>
        </p:nvSpPr>
        <p:spPr>
          <a:xfrm>
            <a:off x="1096298" y="348655"/>
            <a:ext cx="10668000" cy="817562"/>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2"/>
              </a:buClr>
              <a:buSzPts val="4267"/>
              <a:buFont typeface="Calibri"/>
              <a:buNone/>
              <a:defRPr sz="4267" b="1"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9pPr>
          </a:lstStyle>
          <a:p>
            <a:pPr marL="25400">
              <a:spcBef>
                <a:spcPts val="640"/>
              </a:spcBef>
              <a:buClr>
                <a:schemeClr val="accent1"/>
              </a:buClr>
              <a:buSzPts val="3200"/>
            </a:pPr>
            <a:r>
              <a:rPr lang="nb-NO" dirty="0"/>
              <a:t>IFC </a:t>
            </a:r>
            <a:r>
              <a:rPr lang="nb-NO" dirty="0" smtClean="0"/>
              <a:t>Ports and </a:t>
            </a:r>
            <a:r>
              <a:rPr lang="nb-NO" dirty="0" err="1" smtClean="0"/>
              <a:t>Harbours</a:t>
            </a:r>
            <a:endParaRPr lang="nb-NO" dirty="0" smtClean="0"/>
          </a:p>
        </p:txBody>
      </p:sp>
      <p:sp>
        <p:nvSpPr>
          <p:cNvPr id="5" name="Rectangle 4"/>
          <p:cNvSpPr/>
          <p:nvPr/>
        </p:nvSpPr>
        <p:spPr>
          <a:xfrm>
            <a:off x="275302" y="1166217"/>
            <a:ext cx="5107859" cy="6204455"/>
          </a:xfrm>
          <a:prstGeom prst="rect">
            <a:avLst/>
          </a:prstGeom>
        </p:spPr>
        <p:txBody>
          <a:bodyPr wrap="square">
            <a:spAutoFit/>
          </a:bodyPr>
          <a:lstStyle/>
          <a:p>
            <a:pPr marL="457200" indent="-431800">
              <a:spcBef>
                <a:spcPts val="640"/>
              </a:spcBef>
              <a:buClr>
                <a:schemeClr val="accent1"/>
              </a:buClr>
              <a:buSzPts val="3200"/>
              <a:buFont typeface="Noto Sans Symbols"/>
              <a:buChar char="▪"/>
            </a:pPr>
            <a:r>
              <a:rPr lang="nb-NO" sz="3200" dirty="0" smtClean="0">
                <a:solidFill>
                  <a:schemeClr val="dk1"/>
                </a:solidFill>
                <a:latin typeface="Calibri"/>
                <a:ea typeface="Calibri"/>
                <a:cs typeface="Calibri"/>
                <a:sym typeface="Calibri"/>
              </a:rPr>
              <a:t>Har nettopp startet opp</a:t>
            </a:r>
          </a:p>
          <a:p>
            <a:pPr marL="457200" indent="-431800">
              <a:spcBef>
                <a:spcPts val="640"/>
              </a:spcBef>
              <a:buClr>
                <a:schemeClr val="accent1"/>
              </a:buClr>
              <a:buSzPts val="3200"/>
              <a:buFont typeface="Noto Sans Symbols"/>
              <a:buChar char="▪"/>
            </a:pPr>
            <a:r>
              <a:rPr lang="nb-NO" sz="3200" dirty="0" smtClean="0">
                <a:solidFill>
                  <a:schemeClr val="dk1"/>
                </a:solidFill>
                <a:latin typeface="Calibri"/>
                <a:ea typeface="Calibri"/>
                <a:cs typeface="Calibri"/>
                <a:sym typeface="Calibri"/>
              </a:rPr>
              <a:t>Kjenner for lite til prosjektet og faget/fagene til å si noe mer.</a:t>
            </a:r>
          </a:p>
          <a:p>
            <a:pPr marL="457200" indent="-431800">
              <a:spcBef>
                <a:spcPts val="640"/>
              </a:spcBef>
              <a:buClr>
                <a:schemeClr val="accent1"/>
              </a:buClr>
              <a:buSzPts val="3200"/>
              <a:buFont typeface="Noto Sans Symbols"/>
              <a:buChar char="▪"/>
            </a:pPr>
            <a:endParaRPr lang="nb-NO" sz="3200" dirty="0">
              <a:solidFill>
                <a:schemeClr val="dk1"/>
              </a:solidFill>
              <a:latin typeface="Calibri"/>
              <a:ea typeface="Calibri"/>
              <a:cs typeface="Calibri"/>
              <a:sym typeface="Calibri"/>
            </a:endParaRPr>
          </a:p>
          <a:p>
            <a:pPr marL="457200" indent="-431800">
              <a:spcBef>
                <a:spcPts val="640"/>
              </a:spcBef>
              <a:buClr>
                <a:schemeClr val="accent1"/>
              </a:buClr>
              <a:buSzPts val="3200"/>
              <a:buFont typeface="Noto Sans Symbols"/>
              <a:buChar char="▪"/>
            </a:pPr>
            <a:r>
              <a:rPr lang="nb-NO" sz="3200" dirty="0" smtClean="0">
                <a:solidFill>
                  <a:schemeClr val="dk1"/>
                </a:solidFill>
                <a:latin typeface="Calibri"/>
                <a:ea typeface="Calibri"/>
                <a:cs typeface="Calibri"/>
                <a:sym typeface="Calibri"/>
              </a:rPr>
              <a:t>Antatt input til </a:t>
            </a:r>
            <a:r>
              <a:rPr lang="nb-NO" sz="3200" dirty="0" err="1" smtClean="0">
                <a:solidFill>
                  <a:schemeClr val="dk1"/>
                </a:solidFill>
                <a:latin typeface="Calibri"/>
                <a:ea typeface="Calibri"/>
                <a:cs typeface="Calibri"/>
                <a:sym typeface="Calibri"/>
              </a:rPr>
              <a:t>Common</a:t>
            </a:r>
            <a:r>
              <a:rPr lang="nb-NO" sz="3200" dirty="0" smtClean="0">
                <a:solidFill>
                  <a:schemeClr val="dk1"/>
                </a:solidFill>
                <a:latin typeface="Calibri"/>
                <a:ea typeface="Calibri"/>
                <a:cs typeface="Calibri"/>
                <a:sym typeface="Calibri"/>
              </a:rPr>
              <a:t> </a:t>
            </a:r>
            <a:r>
              <a:rPr lang="nb-NO" sz="3200" dirty="0" err="1" smtClean="0">
                <a:solidFill>
                  <a:schemeClr val="dk1"/>
                </a:solidFill>
                <a:latin typeface="Calibri"/>
                <a:ea typeface="Calibri"/>
                <a:cs typeface="Calibri"/>
                <a:sym typeface="Calibri"/>
              </a:rPr>
              <a:t>Schema</a:t>
            </a:r>
            <a:r>
              <a:rPr lang="nb-NO" sz="3200" dirty="0" smtClean="0">
                <a:solidFill>
                  <a:schemeClr val="dk1"/>
                </a:solidFill>
                <a:latin typeface="Calibri"/>
                <a:ea typeface="Calibri"/>
                <a:cs typeface="Calibri"/>
                <a:sym typeface="Calibri"/>
              </a:rPr>
              <a:t> prosjektet</a:t>
            </a:r>
          </a:p>
          <a:p>
            <a:pPr marL="914400" lvl="1" indent="-395883">
              <a:spcBef>
                <a:spcPts val="533"/>
              </a:spcBef>
              <a:buClr>
                <a:schemeClr val="accent1"/>
              </a:buClr>
              <a:buSzPts val="2634"/>
              <a:buFont typeface="Calibri"/>
              <a:buChar char="–"/>
            </a:pPr>
            <a:r>
              <a:rPr lang="nb-NO" sz="2667" dirty="0">
                <a:solidFill>
                  <a:schemeClr val="dk1"/>
                </a:solidFill>
                <a:latin typeface="Calibri"/>
                <a:ea typeface="Calibri"/>
                <a:cs typeface="Calibri"/>
                <a:sym typeface="Calibri"/>
              </a:rPr>
              <a:t>Hvordan håndtere «Sjøkartnull» versus «Landkartnull» i IFC? </a:t>
            </a:r>
          </a:p>
          <a:p>
            <a:pPr marL="457200" lvl="3" indent="-431800">
              <a:spcBef>
                <a:spcPts val="640"/>
              </a:spcBef>
              <a:buClr>
                <a:schemeClr val="accent1"/>
              </a:buClr>
              <a:buSzPts val="3200"/>
              <a:buFont typeface="Noto Sans Symbols"/>
              <a:buChar char="▪"/>
            </a:pPr>
            <a:endParaRPr lang="en-US" sz="3200" dirty="0" smtClean="0">
              <a:solidFill>
                <a:schemeClr val="dk1"/>
              </a:solidFill>
              <a:latin typeface="Calibri"/>
              <a:ea typeface="Calibri"/>
              <a:cs typeface="Calibri"/>
              <a:sym typeface="Calibri"/>
            </a:endParaRPr>
          </a:p>
          <a:p>
            <a:pPr marL="457200" indent="-431800">
              <a:spcBef>
                <a:spcPts val="640"/>
              </a:spcBef>
              <a:buClr>
                <a:schemeClr val="accent1"/>
              </a:buClr>
              <a:buSzPts val="3200"/>
              <a:buFont typeface="Noto Sans Symbols"/>
              <a:buChar char="▪"/>
            </a:pPr>
            <a:endParaRPr lang="nb-NO" sz="3200" dirty="0" smtClean="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562601" y="1463386"/>
            <a:ext cx="6140384" cy="4399629"/>
          </a:xfrm>
          <a:prstGeom prst="rect">
            <a:avLst/>
          </a:prstGeom>
        </p:spPr>
      </p:pic>
    </p:spTree>
    <p:extLst>
      <p:ext uri="{BB962C8B-B14F-4D97-AF65-F5344CB8AC3E}">
        <p14:creationId xmlns:p14="http://schemas.microsoft.com/office/powerpoint/2010/main" val="2077371775"/>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txBox="1">
            <a:spLocks/>
          </p:cNvSpPr>
          <p:nvPr/>
        </p:nvSpPr>
        <p:spPr>
          <a:xfrm>
            <a:off x="1096298" y="348655"/>
            <a:ext cx="10668000" cy="817562"/>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2"/>
              </a:buClr>
              <a:buSzPts val="4267"/>
              <a:buFont typeface="Calibri"/>
              <a:buNone/>
              <a:defRPr sz="4267" b="1"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9pPr>
          </a:lstStyle>
          <a:p>
            <a:pPr marL="25400">
              <a:spcBef>
                <a:spcPts val="640"/>
              </a:spcBef>
              <a:buClr>
                <a:schemeClr val="accent1"/>
              </a:buClr>
              <a:buSzPts val="3200"/>
            </a:pPr>
            <a:r>
              <a:rPr lang="nb-NO" dirty="0"/>
              <a:t>IFC </a:t>
            </a:r>
            <a:r>
              <a:rPr lang="nb-NO" dirty="0" err="1"/>
              <a:t>Underground</a:t>
            </a:r>
            <a:r>
              <a:rPr lang="nb-NO" dirty="0"/>
              <a:t> Construction/ Tunnel</a:t>
            </a:r>
            <a:endParaRPr lang="nb-NO" dirty="0" smtClean="0"/>
          </a:p>
        </p:txBody>
      </p:sp>
      <p:sp>
        <p:nvSpPr>
          <p:cNvPr id="5" name="Rectangle 4"/>
          <p:cNvSpPr/>
          <p:nvPr/>
        </p:nvSpPr>
        <p:spPr>
          <a:xfrm>
            <a:off x="275302" y="1166217"/>
            <a:ext cx="5107859" cy="3770263"/>
          </a:xfrm>
          <a:prstGeom prst="rect">
            <a:avLst/>
          </a:prstGeom>
        </p:spPr>
        <p:txBody>
          <a:bodyPr wrap="square">
            <a:spAutoFit/>
          </a:bodyPr>
          <a:lstStyle/>
          <a:p>
            <a:pPr marL="457200" indent="-431800">
              <a:spcBef>
                <a:spcPts val="640"/>
              </a:spcBef>
              <a:buClr>
                <a:schemeClr val="accent1"/>
              </a:buClr>
              <a:buSzPts val="3200"/>
              <a:buFont typeface="Noto Sans Symbols"/>
              <a:buChar char="▪"/>
            </a:pPr>
            <a:r>
              <a:rPr lang="nb-NO" sz="3200" dirty="0" smtClean="0">
                <a:solidFill>
                  <a:schemeClr val="dk1"/>
                </a:solidFill>
                <a:latin typeface="Calibri"/>
                <a:ea typeface="Calibri"/>
                <a:cs typeface="Calibri"/>
                <a:sym typeface="Calibri"/>
              </a:rPr>
              <a:t>En arbeidsgruppe som arbeider med å etablere et prosjekt.</a:t>
            </a:r>
          </a:p>
          <a:p>
            <a:pPr marL="457200" indent="-431800">
              <a:spcBef>
                <a:spcPts val="640"/>
              </a:spcBef>
              <a:buClr>
                <a:schemeClr val="accent1"/>
              </a:buClr>
              <a:buSzPts val="3200"/>
              <a:buFont typeface="Noto Sans Symbols"/>
              <a:buChar char="▪"/>
            </a:pPr>
            <a:r>
              <a:rPr lang="nb-NO" sz="3200" dirty="0" smtClean="0">
                <a:solidFill>
                  <a:schemeClr val="dk1"/>
                </a:solidFill>
                <a:latin typeface="Calibri"/>
                <a:ea typeface="Calibri"/>
                <a:cs typeface="Calibri"/>
                <a:sym typeface="Calibri"/>
              </a:rPr>
              <a:t>Interesse i mellom Europa </a:t>
            </a:r>
          </a:p>
          <a:p>
            <a:pPr marL="457200" indent="-431800">
              <a:spcBef>
                <a:spcPts val="640"/>
              </a:spcBef>
              <a:buClr>
                <a:schemeClr val="accent1"/>
              </a:buClr>
              <a:buSzPts val="3200"/>
              <a:buFont typeface="Noto Sans Symbols"/>
              <a:buChar char="▪"/>
            </a:pPr>
            <a:r>
              <a:rPr lang="nb-NO" sz="3200" dirty="0" smtClean="0">
                <a:solidFill>
                  <a:schemeClr val="dk1"/>
                </a:solidFill>
                <a:latin typeface="Calibri"/>
                <a:ea typeface="Calibri"/>
                <a:cs typeface="Calibri"/>
                <a:sym typeface="Calibri"/>
              </a:rPr>
              <a:t>Mer interesse koblet til Jernbane enn veg</a:t>
            </a:r>
          </a:p>
          <a:p>
            <a:pPr marL="25400">
              <a:spcBef>
                <a:spcPts val="640"/>
              </a:spcBef>
              <a:buClr>
                <a:schemeClr val="accent1"/>
              </a:buClr>
              <a:buSzPts val="3200"/>
            </a:pPr>
            <a:endParaRPr lang="nb-NO" sz="3200" dirty="0" smtClean="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6086487" y="1407853"/>
            <a:ext cx="4875555" cy="3558129"/>
          </a:xfrm>
          <a:prstGeom prst="rect">
            <a:avLst/>
          </a:prstGeom>
        </p:spPr>
      </p:pic>
    </p:spTree>
    <p:extLst>
      <p:ext uri="{BB962C8B-B14F-4D97-AF65-F5344CB8AC3E}">
        <p14:creationId xmlns:p14="http://schemas.microsoft.com/office/powerpoint/2010/main" val="610360274"/>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txBox="1">
            <a:spLocks/>
          </p:cNvSpPr>
          <p:nvPr/>
        </p:nvSpPr>
        <p:spPr>
          <a:xfrm>
            <a:off x="1096298" y="348655"/>
            <a:ext cx="10668000" cy="817562"/>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2"/>
              </a:buClr>
              <a:buSzPts val="4267"/>
              <a:buFont typeface="Calibri"/>
              <a:buNone/>
              <a:defRPr sz="4267" b="1"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9pPr>
          </a:lstStyle>
          <a:p>
            <a:pPr marL="25400">
              <a:spcBef>
                <a:spcPts val="640"/>
              </a:spcBef>
              <a:buClr>
                <a:schemeClr val="accent1"/>
              </a:buClr>
              <a:buSzPts val="3200"/>
            </a:pPr>
            <a:r>
              <a:rPr lang="nb-NO" dirty="0"/>
              <a:t>IFC </a:t>
            </a:r>
            <a:r>
              <a:rPr lang="nb-NO" dirty="0" smtClean="0"/>
              <a:t>Railway</a:t>
            </a:r>
          </a:p>
        </p:txBody>
      </p:sp>
      <p:sp>
        <p:nvSpPr>
          <p:cNvPr id="5" name="Rectangle 4"/>
          <p:cNvSpPr/>
          <p:nvPr/>
        </p:nvSpPr>
        <p:spPr>
          <a:xfrm>
            <a:off x="275302" y="1166217"/>
            <a:ext cx="11160077" cy="8263801"/>
          </a:xfrm>
          <a:prstGeom prst="rect">
            <a:avLst/>
          </a:prstGeom>
        </p:spPr>
        <p:txBody>
          <a:bodyPr wrap="square">
            <a:spAutoFit/>
          </a:bodyPr>
          <a:lstStyle/>
          <a:p>
            <a:pPr marL="457200" indent="-431800">
              <a:spcBef>
                <a:spcPts val="640"/>
              </a:spcBef>
              <a:buClr>
                <a:schemeClr val="accent1"/>
              </a:buClr>
              <a:buSzPts val="3200"/>
              <a:buFont typeface="Noto Sans Symbols"/>
              <a:buChar char="▪"/>
            </a:pPr>
            <a:r>
              <a:rPr lang="nb-NO" sz="3200" dirty="0" smtClean="0">
                <a:solidFill>
                  <a:schemeClr val="dk1"/>
                </a:solidFill>
                <a:latin typeface="Calibri"/>
                <a:ea typeface="Calibri"/>
                <a:cs typeface="Calibri"/>
                <a:sym typeface="Calibri"/>
              </a:rPr>
              <a:t>Etablert som prosjekt i nytt </a:t>
            </a:r>
            <a:r>
              <a:rPr lang="nb-NO" sz="3200" dirty="0" err="1" smtClean="0">
                <a:solidFill>
                  <a:schemeClr val="dk1"/>
                </a:solidFill>
                <a:latin typeface="Calibri"/>
                <a:ea typeface="Calibri"/>
                <a:cs typeface="Calibri"/>
                <a:sym typeface="Calibri"/>
              </a:rPr>
              <a:t>RailRoom</a:t>
            </a:r>
            <a:r>
              <a:rPr lang="nb-NO" sz="3200" dirty="0" smtClean="0">
                <a:solidFill>
                  <a:schemeClr val="dk1"/>
                </a:solidFill>
                <a:latin typeface="Calibri"/>
                <a:ea typeface="Calibri"/>
                <a:cs typeface="Calibri"/>
                <a:sym typeface="Calibri"/>
              </a:rPr>
              <a:t> – Ikke lengre del av </a:t>
            </a:r>
            <a:r>
              <a:rPr lang="nb-NO" sz="3200" dirty="0" err="1" smtClean="0">
                <a:solidFill>
                  <a:schemeClr val="dk1"/>
                </a:solidFill>
                <a:latin typeface="Calibri"/>
                <a:ea typeface="Calibri"/>
                <a:cs typeface="Calibri"/>
                <a:sym typeface="Calibri"/>
              </a:rPr>
              <a:t>InfraRoom</a:t>
            </a:r>
            <a:r>
              <a:rPr lang="nb-NO" sz="3200" dirty="0" smtClean="0">
                <a:solidFill>
                  <a:schemeClr val="dk1"/>
                </a:solidFill>
                <a:latin typeface="Calibri"/>
                <a:ea typeface="Calibri"/>
                <a:cs typeface="Calibri"/>
                <a:sym typeface="Calibri"/>
              </a:rPr>
              <a:t> aktivitetene</a:t>
            </a:r>
          </a:p>
          <a:p>
            <a:pPr marL="457200" indent="-431800">
              <a:spcBef>
                <a:spcPts val="640"/>
              </a:spcBef>
              <a:buClr>
                <a:schemeClr val="accent1"/>
              </a:buClr>
              <a:buSzPts val="3200"/>
              <a:buFont typeface="Noto Sans Symbols"/>
              <a:buChar char="▪"/>
            </a:pPr>
            <a:r>
              <a:rPr lang="nb-NO" sz="3200" dirty="0" smtClean="0">
                <a:solidFill>
                  <a:schemeClr val="dk1"/>
                </a:solidFill>
                <a:latin typeface="Calibri"/>
                <a:ea typeface="Calibri"/>
                <a:cs typeface="Calibri"/>
                <a:sym typeface="Calibri"/>
              </a:rPr>
              <a:t>Stort prosjekt med stakeholdere fra Kina, sentral Europa og Norden (Sverige, Finland) </a:t>
            </a:r>
          </a:p>
          <a:p>
            <a:pPr marL="457200" indent="-431800">
              <a:spcBef>
                <a:spcPts val="640"/>
              </a:spcBef>
              <a:buClr>
                <a:schemeClr val="accent1"/>
              </a:buClr>
              <a:buSzPts val="3200"/>
              <a:buFont typeface="Noto Sans Symbols"/>
              <a:buChar char="▪"/>
            </a:pPr>
            <a:r>
              <a:rPr lang="nb-NO" sz="3200" dirty="0" smtClean="0">
                <a:solidFill>
                  <a:schemeClr val="dk1"/>
                </a:solidFill>
                <a:latin typeface="Calibri"/>
                <a:ea typeface="Calibri"/>
                <a:cs typeface="Calibri"/>
                <a:sym typeface="Calibri"/>
              </a:rPr>
              <a:t>Vil </a:t>
            </a:r>
            <a:r>
              <a:rPr lang="nb-NO" sz="3200" dirty="0">
                <a:solidFill>
                  <a:schemeClr val="dk1"/>
                </a:solidFill>
                <a:latin typeface="Calibri"/>
                <a:ea typeface="Calibri"/>
                <a:cs typeface="Calibri"/>
                <a:sym typeface="Calibri"/>
              </a:rPr>
              <a:t>levere input til </a:t>
            </a:r>
            <a:r>
              <a:rPr lang="nb-NO" sz="3200" dirty="0" err="1">
                <a:solidFill>
                  <a:schemeClr val="dk1"/>
                </a:solidFill>
                <a:latin typeface="Calibri"/>
                <a:ea typeface="Calibri"/>
                <a:cs typeface="Calibri"/>
                <a:sym typeface="Calibri"/>
              </a:rPr>
              <a:t>InfraRoom</a:t>
            </a:r>
            <a:r>
              <a:rPr lang="nb-NO" sz="3200" dirty="0">
                <a:solidFill>
                  <a:schemeClr val="dk1"/>
                </a:solidFill>
                <a:latin typeface="Calibri"/>
                <a:ea typeface="Calibri"/>
                <a:cs typeface="Calibri"/>
                <a:sym typeface="Calibri"/>
              </a:rPr>
              <a:t> sitt </a:t>
            </a:r>
            <a:r>
              <a:rPr lang="nb-NO" sz="3200" dirty="0" err="1">
                <a:solidFill>
                  <a:schemeClr val="dk1"/>
                </a:solidFill>
                <a:latin typeface="Calibri"/>
                <a:ea typeface="Calibri"/>
                <a:cs typeface="Calibri"/>
                <a:sym typeface="Calibri"/>
              </a:rPr>
              <a:t>Common</a:t>
            </a:r>
            <a:r>
              <a:rPr lang="nb-NO" sz="3200" dirty="0">
                <a:solidFill>
                  <a:schemeClr val="dk1"/>
                </a:solidFill>
                <a:latin typeface="Calibri"/>
                <a:ea typeface="Calibri"/>
                <a:cs typeface="Calibri"/>
                <a:sym typeface="Calibri"/>
              </a:rPr>
              <a:t> </a:t>
            </a:r>
            <a:r>
              <a:rPr lang="nb-NO" sz="3200" dirty="0" err="1">
                <a:solidFill>
                  <a:schemeClr val="dk1"/>
                </a:solidFill>
                <a:latin typeface="Calibri"/>
                <a:ea typeface="Calibri"/>
                <a:cs typeface="Calibri"/>
                <a:sym typeface="Calibri"/>
              </a:rPr>
              <a:t>Schema</a:t>
            </a:r>
            <a:r>
              <a:rPr lang="nb-NO" sz="3200" dirty="0">
                <a:solidFill>
                  <a:schemeClr val="dk1"/>
                </a:solidFill>
                <a:latin typeface="Calibri"/>
                <a:ea typeface="Calibri"/>
                <a:cs typeface="Calibri"/>
                <a:sym typeface="Calibri"/>
              </a:rPr>
              <a:t> </a:t>
            </a:r>
            <a:r>
              <a:rPr lang="nb-NO" sz="3200" dirty="0" smtClean="0">
                <a:solidFill>
                  <a:schemeClr val="dk1"/>
                </a:solidFill>
                <a:latin typeface="Calibri"/>
                <a:ea typeface="Calibri"/>
                <a:cs typeface="Calibri"/>
                <a:sym typeface="Calibri"/>
              </a:rPr>
              <a:t>prosjekt slik at det som er likhetene for Veg og Jernbane fagene blir håndtert ensartet i IFC.</a:t>
            </a:r>
          </a:p>
          <a:p>
            <a:pPr marL="457200" indent="-431800">
              <a:spcBef>
                <a:spcPts val="640"/>
              </a:spcBef>
              <a:buClr>
                <a:schemeClr val="accent1"/>
              </a:buClr>
              <a:buSzPts val="3200"/>
              <a:buFont typeface="Noto Sans Symbols"/>
              <a:buChar char="▪"/>
            </a:pPr>
            <a:r>
              <a:rPr lang="nb-NO" sz="3200" dirty="0">
                <a:solidFill>
                  <a:schemeClr val="dk1"/>
                </a:solidFill>
                <a:latin typeface="Calibri"/>
                <a:ea typeface="Calibri"/>
                <a:cs typeface="Calibri"/>
              </a:rPr>
              <a:t>China </a:t>
            </a:r>
            <a:r>
              <a:rPr lang="nb-NO" sz="3200" dirty="0" err="1">
                <a:solidFill>
                  <a:schemeClr val="dk1"/>
                </a:solidFill>
                <a:latin typeface="Calibri"/>
                <a:ea typeface="Calibri"/>
                <a:cs typeface="Calibri"/>
              </a:rPr>
              <a:t>Rail</a:t>
            </a:r>
            <a:r>
              <a:rPr lang="nb-NO" sz="3200" dirty="0">
                <a:solidFill>
                  <a:schemeClr val="dk1"/>
                </a:solidFill>
                <a:latin typeface="Calibri"/>
                <a:ea typeface="Calibri"/>
                <a:cs typeface="Calibri"/>
              </a:rPr>
              <a:t> BIM </a:t>
            </a:r>
            <a:r>
              <a:rPr lang="nb-NO" sz="3200" dirty="0" err="1" smtClean="0">
                <a:solidFill>
                  <a:schemeClr val="dk1"/>
                </a:solidFill>
                <a:latin typeface="Calibri"/>
                <a:ea typeface="Calibri"/>
                <a:cs typeface="Calibri"/>
              </a:rPr>
              <a:t>Alliance’s</a:t>
            </a:r>
            <a:r>
              <a:rPr lang="nb-NO" sz="3200" dirty="0" smtClean="0">
                <a:solidFill>
                  <a:schemeClr val="dk1"/>
                </a:solidFill>
                <a:latin typeface="Calibri"/>
                <a:ea typeface="Calibri"/>
                <a:cs typeface="Calibri"/>
              </a:rPr>
              <a:t> </a:t>
            </a:r>
            <a:r>
              <a:rPr lang="nb-NO" sz="3200" dirty="0" err="1" smtClean="0">
                <a:solidFill>
                  <a:schemeClr val="dk1"/>
                </a:solidFill>
                <a:latin typeface="Calibri"/>
                <a:ea typeface="Calibri"/>
                <a:cs typeface="Calibri"/>
              </a:rPr>
              <a:t>Spec</a:t>
            </a:r>
            <a:r>
              <a:rPr lang="nb-NO" sz="3200" dirty="0" smtClean="0">
                <a:solidFill>
                  <a:schemeClr val="dk1"/>
                </a:solidFill>
                <a:latin typeface="Calibri"/>
                <a:ea typeface="Calibri"/>
                <a:cs typeface="Calibri"/>
              </a:rPr>
              <a:t> </a:t>
            </a:r>
            <a:endParaRPr lang="nb-NO" sz="3200" dirty="0">
              <a:solidFill>
                <a:schemeClr val="dk1"/>
              </a:solidFill>
              <a:latin typeface="Calibri"/>
              <a:ea typeface="Calibri"/>
              <a:cs typeface="Calibri"/>
              <a:sym typeface="Calibri"/>
            </a:endParaRPr>
          </a:p>
          <a:p>
            <a:pPr marL="25400" lvl="5">
              <a:spcBef>
                <a:spcPts val="640"/>
              </a:spcBef>
              <a:buClr>
                <a:schemeClr val="accent1"/>
              </a:buClr>
              <a:buSzPts val="3200"/>
            </a:pPr>
            <a:r>
              <a:rPr lang="nb-NO" dirty="0" smtClean="0">
                <a:solidFill>
                  <a:schemeClr val="dk1"/>
                </a:solidFill>
                <a:latin typeface="Calibri"/>
                <a:ea typeface="Calibri"/>
                <a:cs typeface="Calibri"/>
                <a:sym typeface="Calibri"/>
                <a:hlinkClick r:id="rId3"/>
              </a:rPr>
              <a:t>https://buildingsmart-1xbd3ajdayi.netdna-ssl.com/wp-content/uploads/2017/09/bSI-SPEC-Rail.pdf</a:t>
            </a:r>
            <a:endParaRPr lang="nb-NO" dirty="0" smtClean="0">
              <a:solidFill>
                <a:schemeClr val="dk1"/>
              </a:solidFill>
              <a:latin typeface="Calibri"/>
              <a:ea typeface="Calibri"/>
              <a:cs typeface="Calibri"/>
              <a:sym typeface="Calibri"/>
            </a:endParaRPr>
          </a:p>
          <a:p>
            <a:pPr marL="25400" lvl="5">
              <a:spcBef>
                <a:spcPts val="640"/>
              </a:spcBef>
              <a:buClr>
                <a:schemeClr val="accent1"/>
              </a:buClr>
              <a:buSzPts val="3200"/>
            </a:pPr>
            <a:r>
              <a:rPr lang="nb-NO" dirty="0" smtClean="0">
                <a:solidFill>
                  <a:schemeClr val="dk1"/>
                </a:solidFill>
                <a:latin typeface="Calibri"/>
                <a:ea typeface="Calibri"/>
                <a:cs typeface="Calibri"/>
                <a:sym typeface="Calibri"/>
                <a:hlinkClick r:id="rId4"/>
              </a:rPr>
              <a:t>https://buildingsmart-1xbd3ajdayi.netdna-ssl.com/wp-content/uploads/2017/09/bSI-SPEC-Rail-part-2.pdf</a:t>
            </a:r>
            <a:endParaRPr lang="nb-NO" dirty="0" smtClean="0">
              <a:solidFill>
                <a:schemeClr val="dk1"/>
              </a:solidFill>
              <a:latin typeface="Calibri"/>
              <a:ea typeface="Calibri"/>
              <a:cs typeface="Calibri"/>
              <a:sym typeface="Calibri"/>
            </a:endParaRPr>
          </a:p>
          <a:p>
            <a:pPr marL="25400">
              <a:spcBef>
                <a:spcPts val="640"/>
              </a:spcBef>
              <a:buClr>
                <a:schemeClr val="accent1"/>
              </a:buClr>
              <a:buSzPts val="3200"/>
            </a:pPr>
            <a:endParaRPr lang="nb-NO" sz="3200" dirty="0" smtClean="0">
              <a:solidFill>
                <a:schemeClr val="dk1"/>
              </a:solidFill>
              <a:latin typeface="Calibri"/>
              <a:ea typeface="Calibri"/>
              <a:cs typeface="Calibri"/>
              <a:sym typeface="Calibri"/>
            </a:endParaRPr>
          </a:p>
          <a:p>
            <a:pPr marL="25400">
              <a:spcBef>
                <a:spcPts val="640"/>
              </a:spcBef>
              <a:buClr>
                <a:schemeClr val="accent1"/>
              </a:buClr>
              <a:buSzPts val="3200"/>
            </a:pPr>
            <a:endParaRPr lang="nb-NO" sz="3200" dirty="0">
              <a:solidFill>
                <a:schemeClr val="dk1"/>
              </a:solidFill>
              <a:latin typeface="Calibri"/>
              <a:ea typeface="Calibri"/>
              <a:cs typeface="Calibri"/>
              <a:sym typeface="Calibri"/>
            </a:endParaRPr>
          </a:p>
          <a:p>
            <a:pPr marL="457200" indent="-431800">
              <a:spcBef>
                <a:spcPts val="640"/>
              </a:spcBef>
              <a:buClr>
                <a:schemeClr val="accent1"/>
              </a:buClr>
              <a:buSzPts val="3200"/>
              <a:buFont typeface="Noto Sans Symbols"/>
              <a:buChar char="▪"/>
            </a:pPr>
            <a:endParaRPr lang="nb-NO" sz="3200" dirty="0" smtClean="0">
              <a:solidFill>
                <a:schemeClr val="dk1"/>
              </a:solidFill>
              <a:latin typeface="Calibri"/>
              <a:ea typeface="Calibri"/>
              <a:cs typeface="Calibri"/>
              <a:sym typeface="Calibri"/>
            </a:endParaRPr>
          </a:p>
          <a:p>
            <a:pPr marL="457200" indent="-431800">
              <a:spcBef>
                <a:spcPts val="640"/>
              </a:spcBef>
              <a:buClr>
                <a:schemeClr val="accent1"/>
              </a:buClr>
              <a:buSzPts val="3200"/>
              <a:buFont typeface="Noto Sans Symbols"/>
              <a:buChar char="▪"/>
            </a:pPr>
            <a:endParaRPr lang="nb-NO" sz="3200" dirty="0" smtClean="0">
              <a:solidFill>
                <a:schemeClr val="dk1"/>
              </a:solidFill>
              <a:latin typeface="Calibri"/>
              <a:ea typeface="Calibri"/>
              <a:cs typeface="Calibri"/>
              <a:sym typeface="Calibri"/>
            </a:endParaRPr>
          </a:p>
          <a:p>
            <a:pPr marL="457200" lvl="3" indent="-431800">
              <a:spcBef>
                <a:spcPts val="640"/>
              </a:spcBef>
              <a:buClr>
                <a:schemeClr val="accent1"/>
              </a:buClr>
              <a:buSzPts val="3200"/>
              <a:buFont typeface="Noto Sans Symbols"/>
              <a:buChar char="▪"/>
            </a:pPr>
            <a:endParaRPr lang="en-US" sz="3200" dirty="0" smtClean="0">
              <a:solidFill>
                <a:schemeClr val="dk1"/>
              </a:solidFill>
              <a:latin typeface="Calibri"/>
              <a:ea typeface="Calibri"/>
              <a:cs typeface="Calibri"/>
              <a:sym typeface="Calibri"/>
            </a:endParaRPr>
          </a:p>
          <a:p>
            <a:pPr marL="457200" indent="-431800">
              <a:spcBef>
                <a:spcPts val="640"/>
              </a:spcBef>
              <a:buClr>
                <a:schemeClr val="accent1"/>
              </a:buClr>
              <a:buSzPts val="3200"/>
              <a:buFont typeface="Noto Sans Symbols"/>
              <a:buChar char="▪"/>
            </a:pPr>
            <a:endParaRPr lang="nb-NO" sz="3200"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2677448"/>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txBox="1">
            <a:spLocks/>
          </p:cNvSpPr>
          <p:nvPr/>
        </p:nvSpPr>
        <p:spPr>
          <a:xfrm>
            <a:off x="1096298" y="348655"/>
            <a:ext cx="10668000" cy="817562"/>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2"/>
              </a:buClr>
              <a:buSzPts val="4267"/>
              <a:buFont typeface="Calibri"/>
              <a:buNone/>
              <a:defRPr sz="4267" b="1"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9pPr>
          </a:lstStyle>
          <a:p>
            <a:pPr marL="25400">
              <a:spcBef>
                <a:spcPts val="640"/>
              </a:spcBef>
              <a:buClr>
                <a:schemeClr val="accent1"/>
              </a:buClr>
              <a:buSzPts val="3200"/>
            </a:pPr>
            <a:r>
              <a:rPr lang="nb-NO" dirty="0"/>
              <a:t>IFC </a:t>
            </a:r>
            <a:r>
              <a:rPr lang="nb-NO" dirty="0" smtClean="0"/>
              <a:t>Bridge</a:t>
            </a:r>
          </a:p>
        </p:txBody>
      </p:sp>
      <p:sp>
        <p:nvSpPr>
          <p:cNvPr id="5" name="Rectangle 4"/>
          <p:cNvSpPr/>
          <p:nvPr/>
        </p:nvSpPr>
        <p:spPr>
          <a:xfrm>
            <a:off x="275302" y="1166217"/>
            <a:ext cx="5107859" cy="7472238"/>
          </a:xfrm>
          <a:prstGeom prst="rect">
            <a:avLst/>
          </a:prstGeom>
        </p:spPr>
        <p:txBody>
          <a:bodyPr wrap="square">
            <a:spAutoFit/>
          </a:bodyPr>
          <a:lstStyle/>
          <a:p>
            <a:pPr marL="457200" indent="-431800">
              <a:spcBef>
                <a:spcPts val="640"/>
              </a:spcBef>
              <a:buClr>
                <a:schemeClr val="accent1"/>
              </a:buClr>
              <a:buSzPts val="3200"/>
              <a:buFont typeface="Noto Sans Symbols"/>
              <a:buChar char="▪"/>
            </a:pPr>
            <a:r>
              <a:rPr lang="nb-NO" sz="2667" dirty="0">
                <a:solidFill>
                  <a:schemeClr val="dk1"/>
                </a:solidFill>
                <a:latin typeface="Calibri"/>
                <a:ea typeface="Calibri"/>
                <a:cs typeface="Calibri"/>
                <a:sym typeface="Calibri"/>
              </a:rPr>
              <a:t>Det pågående </a:t>
            </a:r>
            <a:r>
              <a:rPr lang="nb-NO" sz="2667" dirty="0" err="1">
                <a:solidFill>
                  <a:schemeClr val="dk1"/>
                </a:solidFill>
                <a:latin typeface="Calibri"/>
                <a:ea typeface="Calibri"/>
                <a:cs typeface="Calibri"/>
                <a:sym typeface="Calibri"/>
              </a:rPr>
              <a:t>InfraRoom</a:t>
            </a:r>
            <a:r>
              <a:rPr lang="nb-NO" sz="2667" dirty="0">
                <a:solidFill>
                  <a:schemeClr val="dk1"/>
                </a:solidFill>
                <a:latin typeface="Calibri"/>
                <a:ea typeface="Calibri"/>
                <a:cs typeface="Calibri"/>
                <a:sym typeface="Calibri"/>
              </a:rPr>
              <a:t> prosjektet som helt klart har kommet lengst</a:t>
            </a:r>
          </a:p>
          <a:p>
            <a:pPr marL="457200" indent="-431800">
              <a:spcBef>
                <a:spcPts val="640"/>
              </a:spcBef>
              <a:buClr>
                <a:schemeClr val="accent1"/>
              </a:buClr>
              <a:buSzPts val="3200"/>
              <a:buFont typeface="Noto Sans Symbols"/>
              <a:buChar char="▪"/>
            </a:pPr>
            <a:r>
              <a:rPr lang="nb-NO" sz="2667" dirty="0">
                <a:solidFill>
                  <a:schemeClr val="dk1"/>
                </a:solidFill>
                <a:latin typeface="Calibri"/>
                <a:ea typeface="Calibri"/>
                <a:cs typeface="Calibri"/>
                <a:sym typeface="Calibri"/>
              </a:rPr>
              <a:t>Avholdt flere Expert panel </a:t>
            </a:r>
            <a:r>
              <a:rPr lang="nb-NO" sz="2667" dirty="0" smtClean="0">
                <a:solidFill>
                  <a:schemeClr val="dk1"/>
                </a:solidFill>
                <a:latin typeface="Calibri"/>
                <a:ea typeface="Calibri"/>
                <a:cs typeface="Calibri"/>
                <a:sym typeface="Calibri"/>
              </a:rPr>
              <a:t>møter med norske deltagere</a:t>
            </a:r>
            <a:endParaRPr lang="nb-NO" sz="2667" dirty="0">
              <a:solidFill>
                <a:schemeClr val="dk1"/>
              </a:solidFill>
              <a:latin typeface="Calibri"/>
              <a:ea typeface="Calibri"/>
              <a:cs typeface="Calibri"/>
              <a:sym typeface="Calibri"/>
            </a:endParaRPr>
          </a:p>
          <a:p>
            <a:pPr marL="457200" indent="-431800">
              <a:spcBef>
                <a:spcPts val="640"/>
              </a:spcBef>
              <a:buClr>
                <a:schemeClr val="accent1"/>
              </a:buClr>
              <a:buSzPts val="3200"/>
              <a:buFont typeface="Noto Sans Symbols"/>
              <a:buChar char="▪"/>
            </a:pPr>
            <a:r>
              <a:rPr lang="nb-NO" sz="2667" dirty="0">
                <a:solidFill>
                  <a:schemeClr val="dk1"/>
                </a:solidFill>
                <a:latin typeface="Calibri"/>
                <a:ea typeface="Calibri"/>
                <a:cs typeface="Calibri"/>
                <a:sym typeface="Calibri"/>
              </a:rPr>
              <a:t>Konseptuell</a:t>
            </a:r>
            <a:r>
              <a:rPr lang="nb-NO" sz="2667" dirty="0" smtClean="0">
                <a:solidFill>
                  <a:schemeClr val="dk1"/>
                </a:solidFill>
                <a:latin typeface="Calibri"/>
                <a:ea typeface="Calibri"/>
                <a:cs typeface="Calibri"/>
                <a:sym typeface="Calibri"/>
              </a:rPr>
              <a:t> modell begynner å falle på plass</a:t>
            </a:r>
          </a:p>
          <a:p>
            <a:pPr marL="914400" lvl="1" indent="-395883">
              <a:spcBef>
                <a:spcPts val="533"/>
              </a:spcBef>
              <a:buClr>
                <a:schemeClr val="accent1"/>
              </a:buClr>
              <a:buSzPts val="2634"/>
              <a:buFont typeface="Calibri"/>
              <a:buChar char="–"/>
            </a:pPr>
            <a:r>
              <a:rPr lang="nb-NO" sz="2667" dirty="0">
                <a:solidFill>
                  <a:schemeClr val="dk1"/>
                </a:solidFill>
                <a:latin typeface="Calibri"/>
                <a:ea typeface="Calibri"/>
                <a:cs typeface="Calibri"/>
                <a:sym typeface="Calibri"/>
              </a:rPr>
              <a:t>Spatial </a:t>
            </a:r>
            <a:r>
              <a:rPr lang="nb-NO" sz="2667" dirty="0" err="1">
                <a:solidFill>
                  <a:schemeClr val="dk1"/>
                </a:solidFill>
                <a:latin typeface="Calibri"/>
                <a:ea typeface="Calibri"/>
                <a:cs typeface="Calibri"/>
                <a:sym typeface="Calibri"/>
              </a:rPr>
              <a:t>structure</a:t>
            </a:r>
            <a:endParaRPr lang="nb-NO" sz="2667" dirty="0">
              <a:solidFill>
                <a:schemeClr val="dk1"/>
              </a:solidFill>
              <a:latin typeface="Calibri"/>
              <a:ea typeface="Calibri"/>
              <a:cs typeface="Calibri"/>
              <a:sym typeface="Calibri"/>
            </a:endParaRPr>
          </a:p>
          <a:p>
            <a:pPr marL="914400" lvl="1" indent="-395883">
              <a:spcBef>
                <a:spcPts val="533"/>
              </a:spcBef>
              <a:buClr>
                <a:schemeClr val="accent1"/>
              </a:buClr>
              <a:buSzPts val="2634"/>
              <a:buFont typeface="Calibri"/>
              <a:buChar char="–"/>
            </a:pPr>
            <a:r>
              <a:rPr lang="nb-NO" sz="2667" dirty="0">
                <a:solidFill>
                  <a:schemeClr val="dk1"/>
                </a:solidFill>
                <a:latin typeface="Calibri"/>
                <a:ea typeface="Calibri"/>
                <a:cs typeface="Calibri"/>
                <a:sym typeface="Calibri"/>
              </a:rPr>
              <a:t>Fysiske element</a:t>
            </a:r>
          </a:p>
          <a:p>
            <a:pPr marL="457200" lvl="1" indent="-431800">
              <a:spcBef>
                <a:spcPts val="640"/>
              </a:spcBef>
              <a:buClr>
                <a:schemeClr val="accent1"/>
              </a:buClr>
              <a:buSzPts val="3200"/>
              <a:buFont typeface="Noto Sans Symbols"/>
              <a:buChar char="▪"/>
            </a:pPr>
            <a:r>
              <a:rPr lang="nb-NO" sz="2667" dirty="0" smtClean="0">
                <a:solidFill>
                  <a:schemeClr val="dk1"/>
                </a:solidFill>
                <a:latin typeface="Calibri"/>
                <a:ea typeface="Calibri"/>
                <a:cs typeface="Calibri"/>
                <a:sym typeface="Calibri"/>
              </a:rPr>
              <a:t>Dette blir vellykket – ender med noe som kan anvendes</a:t>
            </a:r>
          </a:p>
          <a:p>
            <a:pPr marL="457200" indent="-431800">
              <a:spcBef>
                <a:spcPts val="640"/>
              </a:spcBef>
              <a:buClr>
                <a:schemeClr val="accent1"/>
              </a:buClr>
              <a:buSzPts val="3200"/>
              <a:buFont typeface="Noto Sans Symbols"/>
              <a:buChar char="▪"/>
            </a:pPr>
            <a:endParaRPr lang="nb-NO" sz="2667" dirty="0" smtClean="0">
              <a:solidFill>
                <a:schemeClr val="dk1"/>
              </a:solidFill>
              <a:latin typeface="Calibri"/>
              <a:ea typeface="Calibri"/>
              <a:cs typeface="Calibri"/>
              <a:sym typeface="Calibri"/>
            </a:endParaRPr>
          </a:p>
          <a:p>
            <a:pPr marL="457200" indent="-431800">
              <a:spcBef>
                <a:spcPts val="640"/>
              </a:spcBef>
              <a:buClr>
                <a:schemeClr val="accent1"/>
              </a:buClr>
              <a:buSzPts val="3200"/>
              <a:buFont typeface="Noto Sans Symbols"/>
              <a:buChar char="▪"/>
            </a:pPr>
            <a:endParaRPr lang="nb-NO" sz="2667" dirty="0">
              <a:solidFill>
                <a:schemeClr val="dk1"/>
              </a:solidFill>
              <a:latin typeface="Calibri"/>
              <a:ea typeface="Calibri"/>
              <a:cs typeface="Calibri"/>
              <a:sym typeface="Calibri"/>
            </a:endParaRPr>
          </a:p>
          <a:p>
            <a:pPr marL="914400" lvl="1" indent="-395883">
              <a:spcBef>
                <a:spcPts val="533"/>
              </a:spcBef>
              <a:buClr>
                <a:schemeClr val="accent1"/>
              </a:buClr>
              <a:buSzPts val="2634"/>
              <a:buFont typeface="Calibri"/>
              <a:buChar char="–"/>
            </a:pPr>
            <a:endParaRPr lang="nb-NO" sz="2667" dirty="0">
              <a:solidFill>
                <a:schemeClr val="dk1"/>
              </a:solidFill>
              <a:latin typeface="Calibri"/>
              <a:ea typeface="Calibri"/>
              <a:cs typeface="Calibri"/>
              <a:sym typeface="Calibri"/>
            </a:endParaRPr>
          </a:p>
          <a:p>
            <a:pPr marL="457200" lvl="3" indent="-431800">
              <a:spcBef>
                <a:spcPts val="640"/>
              </a:spcBef>
              <a:buClr>
                <a:schemeClr val="accent1"/>
              </a:buClr>
              <a:buSzPts val="3200"/>
              <a:buFont typeface="Noto Sans Symbols"/>
              <a:buChar char="▪"/>
            </a:pPr>
            <a:endParaRPr lang="en-US" sz="3200" dirty="0" smtClean="0">
              <a:solidFill>
                <a:schemeClr val="dk1"/>
              </a:solidFill>
              <a:latin typeface="Calibri"/>
              <a:ea typeface="Calibri"/>
              <a:cs typeface="Calibri"/>
              <a:sym typeface="Calibri"/>
            </a:endParaRPr>
          </a:p>
          <a:p>
            <a:pPr marL="457200" indent="-431800">
              <a:spcBef>
                <a:spcPts val="640"/>
              </a:spcBef>
              <a:buClr>
                <a:schemeClr val="accent1"/>
              </a:buClr>
              <a:buSzPts val="3200"/>
              <a:buFont typeface="Noto Sans Symbols"/>
              <a:buChar char="▪"/>
            </a:pPr>
            <a:endParaRPr lang="nb-NO" sz="2667"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6055406" y="1166217"/>
            <a:ext cx="6018312" cy="4352456"/>
          </a:xfrm>
          <a:prstGeom prst="rect">
            <a:avLst/>
          </a:prstGeom>
        </p:spPr>
      </p:pic>
    </p:spTree>
    <p:extLst>
      <p:ext uri="{BB962C8B-B14F-4D97-AF65-F5344CB8AC3E}">
        <p14:creationId xmlns:p14="http://schemas.microsoft.com/office/powerpoint/2010/main" val="3597462308"/>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txBox="1">
            <a:spLocks/>
          </p:cNvSpPr>
          <p:nvPr/>
        </p:nvSpPr>
        <p:spPr>
          <a:xfrm>
            <a:off x="1096298" y="348655"/>
            <a:ext cx="10668000" cy="817562"/>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2"/>
              </a:buClr>
              <a:buSzPts val="4267"/>
              <a:buFont typeface="Calibri"/>
              <a:buNone/>
              <a:defRPr sz="4267" b="1"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9pPr>
          </a:lstStyle>
          <a:p>
            <a:pPr marL="25400">
              <a:spcBef>
                <a:spcPts val="640"/>
              </a:spcBef>
              <a:buClr>
                <a:schemeClr val="accent1"/>
              </a:buClr>
              <a:buSzPts val="3200"/>
            </a:pPr>
            <a:r>
              <a:rPr lang="nb-NO" dirty="0"/>
              <a:t>IFC </a:t>
            </a:r>
            <a:r>
              <a:rPr lang="nb-NO" dirty="0" smtClean="0"/>
              <a:t>Road</a:t>
            </a:r>
          </a:p>
        </p:txBody>
      </p:sp>
      <p:sp>
        <p:nvSpPr>
          <p:cNvPr id="5" name="Rectangle 4"/>
          <p:cNvSpPr/>
          <p:nvPr/>
        </p:nvSpPr>
        <p:spPr>
          <a:xfrm>
            <a:off x="275302" y="1166217"/>
            <a:ext cx="11160077" cy="4429802"/>
          </a:xfrm>
          <a:prstGeom prst="rect">
            <a:avLst/>
          </a:prstGeom>
        </p:spPr>
        <p:txBody>
          <a:bodyPr wrap="square">
            <a:spAutoFit/>
          </a:bodyPr>
          <a:lstStyle/>
          <a:p>
            <a:pPr marL="457200" indent="-431800">
              <a:spcBef>
                <a:spcPts val="640"/>
              </a:spcBef>
              <a:buClr>
                <a:schemeClr val="accent1"/>
              </a:buClr>
              <a:buSzPts val="3200"/>
              <a:buFont typeface="Noto Sans Symbols"/>
              <a:buChar char="▪"/>
            </a:pPr>
            <a:r>
              <a:rPr lang="nb-NO" sz="3200" dirty="0" smtClean="0">
                <a:solidFill>
                  <a:schemeClr val="dk1"/>
                </a:solidFill>
                <a:latin typeface="Calibri"/>
                <a:ea typeface="Calibri"/>
                <a:cs typeface="Calibri"/>
                <a:sym typeface="Calibri"/>
              </a:rPr>
              <a:t>Prosjektet </a:t>
            </a:r>
            <a:r>
              <a:rPr lang="nb-NO" sz="3200" dirty="0">
                <a:solidFill>
                  <a:schemeClr val="dk1"/>
                </a:solidFill>
                <a:latin typeface="Calibri"/>
                <a:ea typeface="Calibri"/>
                <a:cs typeface="Calibri"/>
                <a:sym typeface="Calibri"/>
              </a:rPr>
              <a:t>endelig i gang – Følger </a:t>
            </a:r>
            <a:r>
              <a:rPr lang="nb-NO" sz="3200" dirty="0" smtClean="0">
                <a:solidFill>
                  <a:schemeClr val="dk1"/>
                </a:solidFill>
                <a:latin typeface="Calibri"/>
                <a:ea typeface="Calibri"/>
                <a:cs typeface="Calibri"/>
                <a:sym typeface="Calibri"/>
              </a:rPr>
              <a:t>metodikk som har vist seg å fungere</a:t>
            </a:r>
          </a:p>
          <a:p>
            <a:pPr marL="914400" lvl="1" indent="-395883">
              <a:spcBef>
                <a:spcPts val="533"/>
              </a:spcBef>
              <a:buClr>
                <a:schemeClr val="accent1"/>
              </a:buClr>
              <a:buSzPts val="2634"/>
              <a:buFont typeface="Calibri"/>
              <a:buChar char="–"/>
            </a:pPr>
            <a:r>
              <a:rPr lang="nb-NO" sz="2667" dirty="0" err="1" smtClean="0">
                <a:solidFill>
                  <a:schemeClr val="dk1"/>
                </a:solidFill>
                <a:latin typeface="Calibri"/>
                <a:ea typeface="Calibri"/>
                <a:cs typeface="Calibri"/>
                <a:sym typeface="Calibri"/>
              </a:rPr>
              <a:t>Taxonomi</a:t>
            </a:r>
            <a:r>
              <a:rPr lang="nb-NO" sz="2667" dirty="0" smtClean="0">
                <a:solidFill>
                  <a:schemeClr val="dk1"/>
                </a:solidFill>
                <a:latin typeface="Calibri"/>
                <a:ea typeface="Calibri"/>
                <a:cs typeface="Calibri"/>
                <a:sym typeface="Calibri"/>
              </a:rPr>
              <a:t> – Målet er globalt akseptert klassifikasjon av hva en veg er består av</a:t>
            </a:r>
            <a:endParaRPr lang="nb-NO" sz="2667" dirty="0">
              <a:solidFill>
                <a:schemeClr val="dk1"/>
              </a:solidFill>
              <a:latin typeface="Calibri"/>
              <a:ea typeface="Calibri"/>
              <a:cs typeface="Calibri"/>
              <a:sym typeface="Calibri"/>
            </a:endParaRPr>
          </a:p>
          <a:p>
            <a:pPr marL="914400" lvl="1" indent="-395883">
              <a:spcBef>
                <a:spcPts val="533"/>
              </a:spcBef>
              <a:buClr>
                <a:schemeClr val="accent1"/>
              </a:buClr>
              <a:buSzPts val="2634"/>
              <a:buFont typeface="Calibri"/>
              <a:buChar char="–"/>
            </a:pPr>
            <a:r>
              <a:rPr lang="nb-NO" sz="2667" dirty="0" err="1">
                <a:solidFill>
                  <a:schemeClr val="dk1"/>
                </a:solidFill>
                <a:latin typeface="Calibri"/>
                <a:ea typeface="Calibri"/>
                <a:cs typeface="Calibri"/>
                <a:sym typeface="Calibri"/>
              </a:rPr>
              <a:t>Use</a:t>
            </a:r>
            <a:r>
              <a:rPr lang="nb-NO" sz="2667" dirty="0">
                <a:solidFill>
                  <a:schemeClr val="dk1"/>
                </a:solidFill>
                <a:latin typeface="Calibri"/>
                <a:ea typeface="Calibri"/>
                <a:cs typeface="Calibri"/>
                <a:sym typeface="Calibri"/>
              </a:rPr>
              <a:t> </a:t>
            </a:r>
            <a:r>
              <a:rPr lang="nb-NO" sz="2667" dirty="0" smtClean="0">
                <a:solidFill>
                  <a:schemeClr val="dk1"/>
                </a:solidFill>
                <a:latin typeface="Calibri"/>
                <a:ea typeface="Calibri"/>
                <a:cs typeface="Calibri"/>
                <a:sym typeface="Calibri"/>
              </a:rPr>
              <a:t>case – Hvilke brukstilfeller skal støttes</a:t>
            </a:r>
          </a:p>
          <a:p>
            <a:pPr marL="457200" indent="-431800">
              <a:spcBef>
                <a:spcPts val="640"/>
              </a:spcBef>
              <a:buClr>
                <a:schemeClr val="accent1"/>
              </a:buClr>
              <a:buSzPts val="3200"/>
              <a:buFont typeface="Noto Sans Symbols"/>
              <a:buChar char="▪"/>
            </a:pPr>
            <a:r>
              <a:rPr lang="nb-NO" sz="3200" dirty="0" smtClean="0">
                <a:solidFill>
                  <a:schemeClr val="dk1"/>
                </a:solidFill>
                <a:latin typeface="Calibri"/>
                <a:ea typeface="Calibri"/>
                <a:cs typeface="Calibri"/>
                <a:sym typeface="Calibri"/>
              </a:rPr>
              <a:t>Første Expertpanel møte i mai</a:t>
            </a:r>
          </a:p>
          <a:p>
            <a:pPr marL="914400" lvl="1" indent="-395883">
              <a:spcBef>
                <a:spcPts val="533"/>
              </a:spcBef>
              <a:buClr>
                <a:schemeClr val="accent1"/>
              </a:buClr>
              <a:buSzPts val="2634"/>
              <a:buFont typeface="Calibri"/>
              <a:buChar char="–"/>
            </a:pPr>
            <a:r>
              <a:rPr lang="nb-NO" sz="2667" dirty="0">
                <a:solidFill>
                  <a:schemeClr val="dk1"/>
                </a:solidFill>
                <a:latin typeface="Calibri"/>
                <a:ea typeface="Calibri"/>
                <a:cs typeface="Calibri"/>
                <a:sym typeface="Calibri"/>
              </a:rPr>
              <a:t>Ser bare </a:t>
            </a:r>
            <a:r>
              <a:rPr lang="nb-NO" sz="2667" dirty="0" smtClean="0">
                <a:solidFill>
                  <a:schemeClr val="dk1"/>
                </a:solidFill>
                <a:latin typeface="Calibri"/>
                <a:ea typeface="Calibri"/>
                <a:cs typeface="Calibri"/>
                <a:sym typeface="Calibri"/>
              </a:rPr>
              <a:t>et </a:t>
            </a:r>
            <a:r>
              <a:rPr lang="nb-NO" sz="2667" dirty="0">
                <a:solidFill>
                  <a:schemeClr val="dk1"/>
                </a:solidFill>
                <a:latin typeface="Calibri"/>
                <a:ea typeface="Calibri"/>
                <a:cs typeface="Calibri"/>
                <a:sym typeface="Calibri"/>
              </a:rPr>
              <a:t>norsk </a:t>
            </a:r>
            <a:r>
              <a:rPr lang="nb-NO" sz="2667" dirty="0" smtClean="0">
                <a:solidFill>
                  <a:schemeClr val="dk1"/>
                </a:solidFill>
                <a:latin typeface="Calibri"/>
                <a:ea typeface="Calibri"/>
                <a:cs typeface="Calibri"/>
                <a:sym typeface="Calibri"/>
              </a:rPr>
              <a:t>navn på kontaktlisten pr dag dato </a:t>
            </a:r>
            <a:r>
              <a:rPr lang="nb-NO" sz="2667" dirty="0" smtClean="0">
                <a:solidFill>
                  <a:schemeClr val="dk1"/>
                </a:solidFill>
                <a:latin typeface="Calibri"/>
                <a:ea typeface="Calibri"/>
                <a:cs typeface="Calibri"/>
                <a:sym typeface="Wingdings" panose="05000000000000000000" pitchFamily="2" charset="2"/>
              </a:rPr>
              <a:t></a:t>
            </a:r>
            <a:endParaRPr lang="nb-NO" sz="2667" dirty="0">
              <a:solidFill>
                <a:schemeClr val="dk1"/>
              </a:solidFill>
              <a:latin typeface="Calibri"/>
              <a:ea typeface="Calibri"/>
              <a:cs typeface="Calibri"/>
              <a:sym typeface="Calibri"/>
            </a:endParaRPr>
          </a:p>
          <a:p>
            <a:pPr marL="914400" lvl="1" indent="-395883">
              <a:spcBef>
                <a:spcPts val="533"/>
              </a:spcBef>
              <a:buClr>
                <a:schemeClr val="accent1"/>
              </a:buClr>
              <a:buSzPts val="2634"/>
              <a:buFont typeface="Calibri"/>
              <a:buChar char="–"/>
            </a:pPr>
            <a:r>
              <a:rPr lang="nb-NO" sz="2667" dirty="0">
                <a:solidFill>
                  <a:schemeClr val="dk1"/>
                </a:solidFill>
                <a:latin typeface="Calibri"/>
                <a:ea typeface="Calibri"/>
                <a:cs typeface="Calibri"/>
                <a:sym typeface="Calibri"/>
              </a:rPr>
              <a:t>Ikke en kilde til tidlig informasjon – Du skal bidra! </a:t>
            </a:r>
            <a:endParaRPr lang="nb-NO" sz="2667" dirty="0" smtClean="0">
              <a:solidFill>
                <a:schemeClr val="dk1"/>
              </a:solidFill>
              <a:latin typeface="Calibri"/>
              <a:ea typeface="Calibri"/>
              <a:cs typeface="Calibri"/>
              <a:sym typeface="Calibri"/>
            </a:endParaRPr>
          </a:p>
          <a:p>
            <a:pPr marL="914400" lvl="1" indent="-395883">
              <a:spcBef>
                <a:spcPts val="533"/>
              </a:spcBef>
              <a:buClr>
                <a:schemeClr val="accent1"/>
              </a:buClr>
              <a:buSzPts val="2634"/>
              <a:buFont typeface="Calibri"/>
              <a:buChar char="–"/>
            </a:pPr>
            <a:r>
              <a:rPr lang="nb-NO" sz="2667" dirty="0" smtClean="0">
                <a:solidFill>
                  <a:schemeClr val="dk1"/>
                </a:solidFill>
                <a:latin typeface="Calibri"/>
                <a:ea typeface="Calibri"/>
                <a:cs typeface="Calibri"/>
                <a:sym typeface="Calibri"/>
              </a:rPr>
              <a:t>Mail til </a:t>
            </a:r>
            <a:r>
              <a:rPr lang="nb-NO" sz="2667" dirty="0" smtClean="0">
                <a:solidFill>
                  <a:schemeClr val="dk1"/>
                </a:solidFill>
                <a:latin typeface="Calibri"/>
                <a:ea typeface="Calibri"/>
                <a:cs typeface="Calibri"/>
                <a:sym typeface="Calibri"/>
                <a:hlinkClick r:id="rId3"/>
              </a:rPr>
              <a:t>l.mol@gobar.nl</a:t>
            </a:r>
            <a:r>
              <a:rPr lang="nb-NO" sz="2667" dirty="0" smtClean="0">
                <a:solidFill>
                  <a:schemeClr val="dk1"/>
                </a:solidFill>
                <a:latin typeface="Calibri"/>
                <a:ea typeface="Calibri"/>
                <a:cs typeface="Calibri"/>
                <a:sym typeface="Calibri"/>
              </a:rPr>
              <a:t> </a:t>
            </a:r>
            <a:endParaRPr lang="nb-NO" sz="3200"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2431572"/>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txBox="1">
            <a:spLocks/>
          </p:cNvSpPr>
          <p:nvPr/>
        </p:nvSpPr>
        <p:spPr>
          <a:xfrm>
            <a:off x="1096298" y="348655"/>
            <a:ext cx="10668000" cy="817562"/>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2"/>
              </a:buClr>
              <a:buSzPts val="4267"/>
              <a:buFont typeface="Calibri"/>
              <a:buNone/>
              <a:defRPr sz="4267" b="1"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9pPr>
          </a:lstStyle>
          <a:p>
            <a:pPr marL="25400">
              <a:spcBef>
                <a:spcPts val="640"/>
              </a:spcBef>
              <a:buClr>
                <a:schemeClr val="accent1"/>
              </a:buClr>
              <a:buSzPts val="3200"/>
            </a:pPr>
            <a:r>
              <a:rPr lang="nb-NO" dirty="0"/>
              <a:t>IFC </a:t>
            </a:r>
            <a:r>
              <a:rPr lang="nb-NO" dirty="0" err="1" smtClean="0"/>
              <a:t>Common</a:t>
            </a:r>
            <a:r>
              <a:rPr lang="nb-NO" dirty="0" smtClean="0"/>
              <a:t> </a:t>
            </a:r>
            <a:r>
              <a:rPr lang="nb-NO" dirty="0" err="1" smtClean="0"/>
              <a:t>Schema</a:t>
            </a:r>
            <a:endParaRPr lang="nb-NO" dirty="0" smtClean="0"/>
          </a:p>
        </p:txBody>
      </p:sp>
      <p:sp>
        <p:nvSpPr>
          <p:cNvPr id="5" name="Rectangle 4"/>
          <p:cNvSpPr/>
          <p:nvPr/>
        </p:nvSpPr>
        <p:spPr>
          <a:xfrm>
            <a:off x="275302" y="1166217"/>
            <a:ext cx="11160077" cy="1646605"/>
          </a:xfrm>
          <a:prstGeom prst="rect">
            <a:avLst/>
          </a:prstGeom>
        </p:spPr>
        <p:txBody>
          <a:bodyPr wrap="square">
            <a:spAutoFit/>
          </a:bodyPr>
          <a:lstStyle/>
          <a:p>
            <a:pPr marL="457200" indent="-431800">
              <a:spcBef>
                <a:spcPts val="640"/>
              </a:spcBef>
              <a:buClr>
                <a:schemeClr val="accent1"/>
              </a:buClr>
              <a:buSzPts val="3200"/>
              <a:buFont typeface="Noto Sans Symbols"/>
              <a:buChar char="▪"/>
            </a:pPr>
            <a:r>
              <a:rPr lang="nb-NO" sz="3200" dirty="0" smtClean="0">
                <a:solidFill>
                  <a:schemeClr val="dk1"/>
                </a:solidFill>
                <a:latin typeface="Calibri"/>
                <a:ea typeface="Calibri"/>
                <a:cs typeface="Calibri"/>
                <a:sym typeface="Calibri"/>
              </a:rPr>
              <a:t>Utvide IFC skjemaet slik at det finnes støtte for alle felles konsepter</a:t>
            </a:r>
            <a:r>
              <a:rPr lang="nb-NO" sz="3200" dirty="0" smtClean="0">
                <a:solidFill>
                  <a:schemeClr val="dk1"/>
                </a:solidFill>
                <a:latin typeface="Calibri"/>
                <a:ea typeface="Calibri"/>
                <a:cs typeface="Calibri"/>
              </a:rPr>
              <a:t> for infrastruktur fagene</a:t>
            </a:r>
          </a:p>
          <a:p>
            <a:pPr marL="457200" indent="-431800">
              <a:spcBef>
                <a:spcPts val="640"/>
              </a:spcBef>
              <a:buClr>
                <a:schemeClr val="accent1"/>
              </a:buClr>
              <a:buSzPts val="3200"/>
              <a:buFont typeface="Noto Sans Symbols"/>
              <a:buChar char="▪"/>
            </a:pPr>
            <a:endParaRPr lang="nb-NO" sz="3200" dirty="0" smtClean="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3461" y="2143629"/>
            <a:ext cx="7100796" cy="3514894"/>
          </a:xfrm>
          <a:prstGeom prst="rect">
            <a:avLst/>
          </a:prstGeom>
        </p:spPr>
      </p:pic>
    </p:spTree>
    <p:extLst>
      <p:ext uri="{BB962C8B-B14F-4D97-AF65-F5344CB8AC3E}">
        <p14:creationId xmlns:p14="http://schemas.microsoft.com/office/powerpoint/2010/main" val="3443357649"/>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txBox="1">
            <a:spLocks/>
          </p:cNvSpPr>
          <p:nvPr/>
        </p:nvSpPr>
        <p:spPr>
          <a:xfrm>
            <a:off x="1096298" y="348655"/>
            <a:ext cx="10668000" cy="817562"/>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2"/>
              </a:buClr>
              <a:buSzPts val="4267"/>
              <a:buFont typeface="Calibri"/>
              <a:buNone/>
              <a:defRPr sz="4267" b="1"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9pPr>
          </a:lstStyle>
          <a:p>
            <a:pPr marL="25400">
              <a:spcBef>
                <a:spcPts val="640"/>
              </a:spcBef>
              <a:buClr>
                <a:schemeClr val="accent1"/>
              </a:buClr>
              <a:buSzPts val="3200"/>
            </a:pPr>
            <a:r>
              <a:rPr lang="nb-NO" dirty="0"/>
              <a:t>IFC </a:t>
            </a:r>
            <a:r>
              <a:rPr lang="nb-NO" dirty="0" err="1" smtClean="0"/>
              <a:t>Common</a:t>
            </a:r>
            <a:r>
              <a:rPr lang="nb-NO" dirty="0" smtClean="0"/>
              <a:t> </a:t>
            </a:r>
            <a:r>
              <a:rPr lang="nb-NO" dirty="0" err="1" smtClean="0"/>
              <a:t>Schema</a:t>
            </a:r>
            <a:endParaRPr lang="nb-NO" dirty="0" smtClean="0"/>
          </a:p>
        </p:txBody>
      </p:sp>
      <p:sp>
        <p:nvSpPr>
          <p:cNvPr id="5" name="Rectangle 4"/>
          <p:cNvSpPr/>
          <p:nvPr/>
        </p:nvSpPr>
        <p:spPr>
          <a:xfrm>
            <a:off x="275302" y="1166217"/>
            <a:ext cx="11160077" cy="1154162"/>
          </a:xfrm>
          <a:prstGeom prst="rect">
            <a:avLst/>
          </a:prstGeom>
        </p:spPr>
        <p:txBody>
          <a:bodyPr wrap="square">
            <a:spAutoFit/>
          </a:bodyPr>
          <a:lstStyle/>
          <a:p>
            <a:pPr marL="457200" indent="-431800">
              <a:spcBef>
                <a:spcPts val="640"/>
              </a:spcBef>
              <a:buClr>
                <a:schemeClr val="accent1"/>
              </a:buClr>
              <a:buSzPts val="3200"/>
              <a:buFont typeface="Noto Sans Symbols"/>
              <a:buChar char="▪"/>
            </a:pPr>
            <a:r>
              <a:rPr lang="nb-NO" sz="3200" dirty="0" smtClean="0">
                <a:solidFill>
                  <a:schemeClr val="dk1"/>
                </a:solidFill>
                <a:latin typeface="Calibri"/>
                <a:ea typeface="Calibri"/>
                <a:cs typeface="Calibri"/>
                <a:sym typeface="Calibri"/>
              </a:rPr>
              <a:t>Spatial </a:t>
            </a:r>
            <a:r>
              <a:rPr lang="nb-NO" sz="3200" dirty="0" err="1" smtClean="0">
                <a:solidFill>
                  <a:schemeClr val="dk1"/>
                </a:solidFill>
                <a:latin typeface="Calibri"/>
                <a:ea typeface="Calibri"/>
                <a:cs typeface="Calibri"/>
                <a:sym typeface="Calibri"/>
              </a:rPr>
              <a:t>Structure</a:t>
            </a:r>
            <a:endParaRPr lang="nb-NO" sz="3200" dirty="0" smtClean="0">
              <a:solidFill>
                <a:schemeClr val="dk1"/>
              </a:solidFill>
              <a:latin typeface="Calibri"/>
              <a:ea typeface="Calibri"/>
              <a:cs typeface="Calibri"/>
              <a:sym typeface="Calibri"/>
            </a:endParaRPr>
          </a:p>
          <a:p>
            <a:pPr marL="25400">
              <a:spcBef>
                <a:spcPts val="640"/>
              </a:spcBef>
              <a:buClr>
                <a:schemeClr val="accent1"/>
              </a:buClr>
              <a:buSzPts val="3200"/>
            </a:pPr>
            <a:r>
              <a:rPr lang="nb-NO" sz="3200" dirty="0" smtClean="0">
                <a:solidFill>
                  <a:schemeClr val="dk1"/>
                </a:solidFill>
                <a:latin typeface="Calibri"/>
                <a:ea typeface="Calibri"/>
                <a:cs typeface="Calibri"/>
                <a:sym typeface="Calibri"/>
              </a:rPr>
              <a:t>      </a:t>
            </a:r>
          </a:p>
        </p:txBody>
      </p:sp>
      <p:pic>
        <p:nvPicPr>
          <p:cNvPr id="3" name="Picture 2"/>
          <p:cNvPicPr>
            <a:picLocks noChangeAspect="1"/>
          </p:cNvPicPr>
          <p:nvPr/>
        </p:nvPicPr>
        <p:blipFill>
          <a:blip r:embed="rId3"/>
          <a:stretch>
            <a:fillRect/>
          </a:stretch>
        </p:blipFill>
        <p:spPr>
          <a:xfrm>
            <a:off x="4782461" y="2659827"/>
            <a:ext cx="3295674" cy="1905014"/>
          </a:xfrm>
          <a:prstGeom prst="rect">
            <a:avLst/>
          </a:prstGeom>
        </p:spPr>
      </p:pic>
      <p:pic>
        <p:nvPicPr>
          <p:cNvPr id="6" name="Picture 5"/>
          <p:cNvPicPr>
            <a:picLocks noChangeAspect="1"/>
          </p:cNvPicPr>
          <p:nvPr/>
        </p:nvPicPr>
        <p:blipFill>
          <a:blip r:embed="rId4"/>
          <a:stretch>
            <a:fillRect/>
          </a:stretch>
        </p:blipFill>
        <p:spPr>
          <a:xfrm>
            <a:off x="227126" y="2320379"/>
            <a:ext cx="4181917" cy="3275638"/>
          </a:xfrm>
          <a:prstGeom prst="rect">
            <a:avLst/>
          </a:prstGeom>
        </p:spPr>
      </p:pic>
      <p:pic>
        <p:nvPicPr>
          <p:cNvPr id="2" name="Picture 1"/>
          <p:cNvPicPr>
            <a:picLocks noChangeAspect="1"/>
          </p:cNvPicPr>
          <p:nvPr/>
        </p:nvPicPr>
        <p:blipFill>
          <a:blip r:embed="rId5"/>
          <a:stretch>
            <a:fillRect/>
          </a:stretch>
        </p:blipFill>
        <p:spPr>
          <a:xfrm>
            <a:off x="6061300" y="3879834"/>
            <a:ext cx="4867311" cy="2105040"/>
          </a:xfrm>
          <a:prstGeom prst="rect">
            <a:avLst/>
          </a:prstGeom>
        </p:spPr>
      </p:pic>
      <p:pic>
        <p:nvPicPr>
          <p:cNvPr id="4" name="Picture 3"/>
          <p:cNvPicPr>
            <a:picLocks noChangeAspect="1"/>
          </p:cNvPicPr>
          <p:nvPr/>
        </p:nvPicPr>
        <p:blipFill>
          <a:blip r:embed="rId6"/>
          <a:stretch>
            <a:fillRect/>
          </a:stretch>
        </p:blipFill>
        <p:spPr>
          <a:xfrm>
            <a:off x="7651986" y="2154744"/>
            <a:ext cx="3409975" cy="1890726"/>
          </a:xfrm>
          <a:prstGeom prst="rect">
            <a:avLst/>
          </a:prstGeom>
        </p:spPr>
      </p:pic>
    </p:spTree>
    <p:extLst>
      <p:ext uri="{BB962C8B-B14F-4D97-AF65-F5344CB8AC3E}">
        <p14:creationId xmlns:p14="http://schemas.microsoft.com/office/powerpoint/2010/main" val="3568442448"/>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txBox="1">
            <a:spLocks/>
          </p:cNvSpPr>
          <p:nvPr/>
        </p:nvSpPr>
        <p:spPr>
          <a:xfrm>
            <a:off x="1096298" y="348655"/>
            <a:ext cx="10668000" cy="817562"/>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2"/>
              </a:buClr>
              <a:buSzPts val="4267"/>
              <a:buFont typeface="Calibri"/>
              <a:buNone/>
              <a:defRPr sz="4267" b="1"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9pPr>
          </a:lstStyle>
          <a:p>
            <a:pPr marL="25400">
              <a:spcBef>
                <a:spcPts val="640"/>
              </a:spcBef>
              <a:buClr>
                <a:schemeClr val="accent1"/>
              </a:buClr>
              <a:buSzPts val="3200"/>
            </a:pPr>
            <a:r>
              <a:rPr lang="nb-NO" dirty="0"/>
              <a:t>IFC </a:t>
            </a:r>
            <a:r>
              <a:rPr lang="nb-NO" dirty="0" err="1" smtClean="0"/>
              <a:t>Common</a:t>
            </a:r>
            <a:r>
              <a:rPr lang="nb-NO" dirty="0" smtClean="0"/>
              <a:t> </a:t>
            </a:r>
            <a:r>
              <a:rPr lang="nb-NO" dirty="0" err="1" smtClean="0"/>
              <a:t>Schema</a:t>
            </a:r>
            <a:endParaRPr lang="nb-NO" dirty="0" smtClean="0"/>
          </a:p>
        </p:txBody>
      </p:sp>
      <p:sp>
        <p:nvSpPr>
          <p:cNvPr id="5" name="Rectangle 4"/>
          <p:cNvSpPr/>
          <p:nvPr/>
        </p:nvSpPr>
        <p:spPr>
          <a:xfrm>
            <a:off x="275302" y="1166217"/>
            <a:ext cx="11160077" cy="5106847"/>
          </a:xfrm>
          <a:prstGeom prst="rect">
            <a:avLst/>
          </a:prstGeom>
        </p:spPr>
        <p:txBody>
          <a:bodyPr wrap="square">
            <a:spAutoFit/>
          </a:bodyPr>
          <a:lstStyle/>
          <a:p>
            <a:pPr marL="457200" indent="-431800">
              <a:spcBef>
                <a:spcPts val="640"/>
              </a:spcBef>
              <a:buClr>
                <a:schemeClr val="accent1"/>
              </a:buClr>
              <a:buSzPts val="3200"/>
              <a:buFont typeface="Noto Sans Symbols"/>
              <a:buChar char="▪"/>
            </a:pPr>
            <a:r>
              <a:rPr lang="nb-NO" sz="3200" dirty="0" smtClean="0">
                <a:solidFill>
                  <a:schemeClr val="dk1"/>
                </a:solidFill>
                <a:latin typeface="Calibri"/>
                <a:ea typeface="Calibri"/>
                <a:cs typeface="Calibri"/>
                <a:sym typeface="Calibri"/>
              </a:rPr>
              <a:t>Geometri</a:t>
            </a:r>
          </a:p>
          <a:p>
            <a:pPr marL="914400" lvl="1" indent="-395883">
              <a:spcBef>
                <a:spcPts val="533"/>
              </a:spcBef>
              <a:buClr>
                <a:schemeClr val="accent1"/>
              </a:buClr>
              <a:buSzPts val="2634"/>
              <a:buFont typeface="Calibri"/>
              <a:buChar char="–"/>
            </a:pPr>
            <a:r>
              <a:rPr lang="nb-NO" sz="2667" dirty="0" smtClean="0">
                <a:solidFill>
                  <a:schemeClr val="dk1"/>
                </a:solidFill>
                <a:latin typeface="Calibri"/>
                <a:ea typeface="Calibri"/>
                <a:cs typeface="Calibri"/>
                <a:sym typeface="Calibri"/>
              </a:rPr>
              <a:t>Har gjeldende IFC versjon støtte for de geometribeskrivelser man trenger i Infrastruktur?</a:t>
            </a:r>
            <a:endParaRPr lang="nb-NO" sz="2667" dirty="0">
              <a:solidFill>
                <a:schemeClr val="dk1"/>
              </a:solidFill>
              <a:latin typeface="Calibri"/>
              <a:ea typeface="Calibri"/>
              <a:cs typeface="Calibri"/>
              <a:sym typeface="Calibri"/>
            </a:endParaRPr>
          </a:p>
          <a:p>
            <a:pPr marL="457200" indent="-431800">
              <a:spcBef>
                <a:spcPts val="640"/>
              </a:spcBef>
              <a:buClr>
                <a:schemeClr val="accent1"/>
              </a:buClr>
              <a:buSzPts val="3200"/>
              <a:buFont typeface="Noto Sans Symbols"/>
              <a:buChar char="▪"/>
            </a:pPr>
            <a:r>
              <a:rPr lang="nb-NO" sz="3200" dirty="0" smtClean="0">
                <a:solidFill>
                  <a:schemeClr val="dk1"/>
                </a:solidFill>
                <a:latin typeface="Calibri"/>
                <a:ea typeface="Calibri"/>
                <a:cs typeface="Calibri"/>
                <a:sym typeface="Calibri"/>
              </a:rPr>
              <a:t>Alt som ikke er eller vil bli IFC</a:t>
            </a:r>
          </a:p>
          <a:p>
            <a:pPr marL="914400" lvl="1" indent="-395883">
              <a:spcBef>
                <a:spcPts val="533"/>
              </a:spcBef>
              <a:buClr>
                <a:schemeClr val="accent1"/>
              </a:buClr>
              <a:buSzPts val="2634"/>
              <a:buFont typeface="Calibri"/>
              <a:buChar char="–"/>
            </a:pPr>
            <a:r>
              <a:rPr lang="nb-NO" sz="2667" dirty="0">
                <a:solidFill>
                  <a:schemeClr val="dk1"/>
                </a:solidFill>
                <a:latin typeface="Calibri"/>
                <a:ea typeface="Calibri"/>
                <a:cs typeface="Calibri"/>
                <a:sym typeface="Calibri"/>
              </a:rPr>
              <a:t>Hvordan forholde seg til eksiterende modeller av </a:t>
            </a:r>
            <a:r>
              <a:rPr lang="nb-NO" sz="2667" dirty="0" err="1">
                <a:solidFill>
                  <a:schemeClr val="dk1"/>
                </a:solidFill>
                <a:latin typeface="Calibri"/>
                <a:ea typeface="Calibri"/>
                <a:cs typeface="Calibri"/>
                <a:sym typeface="Calibri"/>
              </a:rPr>
              <a:t>Built</a:t>
            </a:r>
            <a:r>
              <a:rPr lang="nb-NO" sz="2667" dirty="0">
                <a:solidFill>
                  <a:schemeClr val="dk1"/>
                </a:solidFill>
                <a:latin typeface="Calibri"/>
                <a:ea typeface="Calibri"/>
                <a:cs typeface="Calibri"/>
                <a:sym typeface="Calibri"/>
              </a:rPr>
              <a:t> og Natural Environment som ikke er tilgjengelig som IFC?</a:t>
            </a:r>
          </a:p>
          <a:p>
            <a:pPr marL="457200" indent="-431800">
              <a:spcBef>
                <a:spcPts val="640"/>
              </a:spcBef>
              <a:buClr>
                <a:schemeClr val="accent1"/>
              </a:buClr>
              <a:buSzPts val="3200"/>
              <a:buFont typeface="Noto Sans Symbols"/>
              <a:buChar char="▪"/>
            </a:pPr>
            <a:r>
              <a:rPr lang="nb-NO" sz="3200" dirty="0" smtClean="0">
                <a:solidFill>
                  <a:schemeClr val="dk1"/>
                </a:solidFill>
                <a:latin typeface="Calibri"/>
                <a:ea typeface="Calibri"/>
                <a:cs typeface="Calibri"/>
                <a:sym typeface="Calibri"/>
              </a:rPr>
              <a:t>Er håndtering av Koordinat Referanse Systemer god nok?</a:t>
            </a:r>
          </a:p>
          <a:p>
            <a:pPr marL="914400" lvl="1" indent="-395883">
              <a:spcBef>
                <a:spcPts val="533"/>
              </a:spcBef>
              <a:buClr>
                <a:schemeClr val="accent1"/>
              </a:buClr>
              <a:buSzPts val="2634"/>
              <a:buFont typeface="Calibri"/>
              <a:buChar char="–"/>
            </a:pPr>
            <a:r>
              <a:rPr lang="nb-NO" sz="2667" dirty="0" smtClean="0">
                <a:solidFill>
                  <a:schemeClr val="dk1"/>
                </a:solidFill>
                <a:latin typeface="Calibri"/>
                <a:ea typeface="Calibri"/>
                <a:cs typeface="Calibri"/>
                <a:sym typeface="Calibri"/>
              </a:rPr>
              <a:t>PSET for Site </a:t>
            </a:r>
            <a:r>
              <a:rPr lang="nb-NO" sz="2667" dirty="0" err="1" smtClean="0">
                <a:solidFill>
                  <a:schemeClr val="dk1"/>
                </a:solidFill>
                <a:latin typeface="Calibri"/>
                <a:ea typeface="Calibri"/>
                <a:cs typeface="Calibri"/>
                <a:sym typeface="Calibri"/>
              </a:rPr>
              <a:t>Calibration</a:t>
            </a:r>
            <a:r>
              <a:rPr lang="nb-NO" sz="2667" dirty="0" smtClean="0">
                <a:solidFill>
                  <a:schemeClr val="dk1"/>
                </a:solidFill>
                <a:latin typeface="Calibri"/>
                <a:ea typeface="Calibri"/>
                <a:cs typeface="Calibri"/>
                <a:sym typeface="Calibri"/>
              </a:rPr>
              <a:t>?</a:t>
            </a:r>
            <a:endParaRPr lang="nb-NO" sz="3200" dirty="0" smtClean="0">
              <a:solidFill>
                <a:schemeClr val="dk1"/>
              </a:solidFill>
              <a:latin typeface="Calibri"/>
              <a:ea typeface="Calibri"/>
              <a:cs typeface="Calibri"/>
              <a:sym typeface="Calibri"/>
            </a:endParaRPr>
          </a:p>
          <a:p>
            <a:pPr marL="457200" indent="-431800">
              <a:spcBef>
                <a:spcPts val="640"/>
              </a:spcBef>
              <a:buClr>
                <a:schemeClr val="accent1"/>
              </a:buClr>
              <a:buSzPts val="3200"/>
              <a:buFont typeface="Noto Sans Symbols"/>
              <a:buChar char="▪"/>
            </a:pPr>
            <a:r>
              <a:rPr lang="nb-NO" sz="3200" dirty="0" smtClean="0">
                <a:solidFill>
                  <a:schemeClr val="dk1"/>
                </a:solidFill>
                <a:latin typeface="Calibri"/>
                <a:ea typeface="Calibri"/>
                <a:cs typeface="Calibri"/>
                <a:sym typeface="Calibri"/>
              </a:rPr>
              <a:t>Hvor mye av geologi og geoteknikk må med / bør med?</a:t>
            </a:r>
          </a:p>
          <a:p>
            <a:pPr marL="457200" lvl="1" indent="-431800">
              <a:spcBef>
                <a:spcPts val="640"/>
              </a:spcBef>
              <a:buClr>
                <a:schemeClr val="accent1"/>
              </a:buClr>
              <a:buSzPts val="3200"/>
              <a:buFont typeface="Noto Sans Symbols"/>
              <a:buChar char="▪"/>
            </a:pPr>
            <a:endParaRPr lang="nb-NO" sz="3200" dirty="0" smtClean="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1736917"/>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b-NO" dirty="0" smtClean="0"/>
              <a:t>Introduksjon av meg selv</a:t>
            </a:r>
            <a:endParaRPr lang="nb-NO" dirty="0"/>
          </a:p>
        </p:txBody>
      </p:sp>
      <p:sp>
        <p:nvSpPr>
          <p:cNvPr id="7" name="Text Placeholder 6"/>
          <p:cNvSpPr>
            <a:spLocks noGrp="1"/>
          </p:cNvSpPr>
          <p:nvPr>
            <p:ph type="body" idx="1"/>
          </p:nvPr>
        </p:nvSpPr>
        <p:spPr/>
        <p:txBody>
          <a:bodyPr/>
          <a:lstStyle/>
          <a:p>
            <a:r>
              <a:rPr lang="en-GB" dirty="0" err="1" smtClean="0"/>
              <a:t>Tidligere</a:t>
            </a:r>
            <a:r>
              <a:rPr lang="en-GB" dirty="0" smtClean="0"/>
              <a:t> </a:t>
            </a:r>
            <a:r>
              <a:rPr lang="en-GB" dirty="0" err="1" smtClean="0"/>
              <a:t>medlem</a:t>
            </a:r>
            <a:r>
              <a:rPr lang="en-GB" dirty="0" smtClean="0"/>
              <a:t> </a:t>
            </a:r>
            <a:r>
              <a:rPr lang="en-GB" dirty="0" err="1" smtClean="0"/>
              <a:t>i</a:t>
            </a:r>
            <a:r>
              <a:rPr lang="en-GB" dirty="0" smtClean="0"/>
              <a:t> </a:t>
            </a:r>
            <a:r>
              <a:rPr lang="en-GB" dirty="0" err="1" smtClean="0"/>
              <a:t>bSI</a:t>
            </a:r>
            <a:r>
              <a:rPr lang="en-GB" dirty="0" smtClean="0"/>
              <a:t> sin </a:t>
            </a:r>
            <a:r>
              <a:rPr lang="en-GB" dirty="0" err="1" smtClean="0"/>
              <a:t>InfraRoom</a:t>
            </a:r>
            <a:r>
              <a:rPr lang="en-GB" dirty="0" smtClean="0"/>
              <a:t> Steering Committee </a:t>
            </a:r>
          </a:p>
          <a:p>
            <a:r>
              <a:rPr lang="en-GB" dirty="0"/>
              <a:t>OGC </a:t>
            </a:r>
            <a:r>
              <a:rPr lang="en-GB" dirty="0" err="1"/>
              <a:t>Land&amp;Infra</a:t>
            </a:r>
            <a:r>
              <a:rPr lang="en-GB" dirty="0"/>
              <a:t> SWG </a:t>
            </a:r>
            <a:r>
              <a:rPr lang="en-GB" dirty="0" err="1" smtClean="0"/>
              <a:t>Cochare</a:t>
            </a:r>
            <a:r>
              <a:rPr lang="en-GB" dirty="0" smtClean="0"/>
              <a:t> med Hans Christophe </a:t>
            </a:r>
            <a:r>
              <a:rPr lang="en-GB" dirty="0" err="1" smtClean="0"/>
              <a:t>Gruler</a:t>
            </a:r>
            <a:r>
              <a:rPr lang="en-GB" dirty="0" smtClean="0"/>
              <a:t>, Leica, Switzerland</a:t>
            </a:r>
          </a:p>
          <a:p>
            <a:pPr lvl="1"/>
            <a:r>
              <a:rPr lang="en-GB" dirty="0" smtClean="0"/>
              <a:t>Vi hopper </a:t>
            </a:r>
            <a:r>
              <a:rPr lang="en-GB" dirty="0" err="1" smtClean="0"/>
              <a:t>etter</a:t>
            </a:r>
            <a:r>
              <a:rPr lang="en-GB" dirty="0" smtClean="0"/>
              <a:t> </a:t>
            </a:r>
            <a:r>
              <a:rPr lang="en-GB" dirty="0" err="1" smtClean="0"/>
              <a:t>Wirkola</a:t>
            </a:r>
            <a:r>
              <a:rPr lang="en-GB" dirty="0" smtClean="0"/>
              <a:t> - </a:t>
            </a:r>
            <a:r>
              <a:rPr lang="en-GB" dirty="0"/>
              <a:t>Paul </a:t>
            </a:r>
            <a:r>
              <a:rPr lang="en-GB" dirty="0" err="1"/>
              <a:t>Scarponcini</a:t>
            </a:r>
            <a:r>
              <a:rPr lang="en-GB" dirty="0"/>
              <a:t> </a:t>
            </a:r>
            <a:r>
              <a:rPr lang="en-GB" dirty="0" err="1" smtClean="0"/>
              <a:t>har</a:t>
            </a:r>
            <a:r>
              <a:rPr lang="en-GB" dirty="0" smtClean="0"/>
              <a:t> </a:t>
            </a:r>
            <a:r>
              <a:rPr lang="en-GB" dirty="0" err="1" smtClean="0"/>
              <a:t>pensjonert</a:t>
            </a:r>
            <a:r>
              <a:rPr lang="en-GB" dirty="0" smtClean="0"/>
              <a:t> </a:t>
            </a:r>
            <a:r>
              <a:rPr lang="en-GB" dirty="0" err="1" smtClean="0"/>
              <a:t>seg</a:t>
            </a:r>
            <a:endParaRPr lang="en-GB" dirty="0" smtClean="0"/>
          </a:p>
          <a:p>
            <a:r>
              <a:rPr lang="en-GB" dirty="0" smtClean="0"/>
              <a:t>OGC </a:t>
            </a:r>
            <a:r>
              <a:rPr lang="en-GB" dirty="0" err="1" smtClean="0"/>
              <a:t>liason</a:t>
            </a:r>
            <a:r>
              <a:rPr lang="en-GB" dirty="0" smtClean="0"/>
              <a:t> </a:t>
            </a:r>
            <a:r>
              <a:rPr lang="en-GB" dirty="0" err="1" smtClean="0"/>
              <a:t>i</a:t>
            </a:r>
            <a:r>
              <a:rPr lang="en-GB" dirty="0" smtClean="0"/>
              <a:t> IFC Road </a:t>
            </a:r>
            <a:r>
              <a:rPr lang="en-GB" dirty="0" err="1" smtClean="0"/>
              <a:t>og</a:t>
            </a:r>
            <a:r>
              <a:rPr lang="en-GB" dirty="0" smtClean="0"/>
              <a:t> IFC common Schema </a:t>
            </a:r>
            <a:r>
              <a:rPr lang="en-GB" dirty="0" err="1" smtClean="0"/>
              <a:t>prosjektene</a:t>
            </a:r>
            <a:endParaRPr lang="en-GB" dirty="0" smtClean="0"/>
          </a:p>
          <a:p>
            <a:r>
              <a:rPr lang="en-GB" dirty="0" smtClean="0"/>
              <a:t>In real life  - Software </a:t>
            </a:r>
            <a:r>
              <a:rPr lang="en-GB" dirty="0" err="1" smtClean="0"/>
              <a:t>utvikling</a:t>
            </a:r>
            <a:r>
              <a:rPr lang="en-GB" dirty="0" smtClean="0"/>
              <a:t> </a:t>
            </a:r>
            <a:r>
              <a:rPr lang="en-GB" dirty="0" err="1" smtClean="0"/>
              <a:t>hos</a:t>
            </a:r>
            <a:r>
              <a:rPr lang="en-GB" dirty="0" smtClean="0"/>
              <a:t> Trimble </a:t>
            </a:r>
            <a:r>
              <a:rPr lang="en-GB" dirty="0" err="1" smtClean="0"/>
              <a:t>i</a:t>
            </a:r>
            <a:r>
              <a:rPr lang="en-GB" dirty="0" smtClean="0"/>
              <a:t> </a:t>
            </a:r>
            <a:r>
              <a:rPr lang="en-GB" dirty="0" err="1" smtClean="0"/>
              <a:t>Sandvika</a:t>
            </a:r>
            <a:endParaRPr lang="en-GB" dirty="0" smtClean="0"/>
          </a:p>
          <a:p>
            <a:endParaRPr lang="en-GB" dirty="0"/>
          </a:p>
          <a:p>
            <a:pPr marL="25400" indent="0">
              <a:buNone/>
            </a:pPr>
            <a:endParaRPr lang="en-GB" dirty="0"/>
          </a:p>
        </p:txBody>
      </p:sp>
    </p:spTree>
    <p:extLst>
      <p:ext uri="{BB962C8B-B14F-4D97-AF65-F5344CB8AC3E}">
        <p14:creationId xmlns:p14="http://schemas.microsoft.com/office/powerpoint/2010/main" val="413134091"/>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Shape 661"/>
          <p:cNvSpPr/>
          <p:nvPr/>
        </p:nvSpPr>
        <p:spPr>
          <a:xfrm>
            <a:off x="8988620" y="241467"/>
            <a:ext cx="2107339" cy="58171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1"/>
              <a:buFont typeface="Arial"/>
              <a:buNone/>
            </a:pPr>
            <a:endParaRPr sz="2071" b="0" i="0" u="none" strike="noStrike" cap="none">
              <a:solidFill>
                <a:srgbClr val="000000"/>
              </a:solidFill>
              <a:latin typeface="Arial"/>
              <a:ea typeface="Arial"/>
              <a:cs typeface="Arial"/>
              <a:sym typeface="Arial"/>
            </a:endParaRPr>
          </a:p>
        </p:txBody>
      </p:sp>
      <p:sp>
        <p:nvSpPr>
          <p:cNvPr id="662" name="Shape 662"/>
          <p:cNvSpPr/>
          <p:nvPr/>
        </p:nvSpPr>
        <p:spPr>
          <a:xfrm>
            <a:off x="2815320" y="1345010"/>
            <a:ext cx="6759370" cy="2309276"/>
          </a:xfrm>
          <a:prstGeom prst="roundRect">
            <a:avLst>
              <a:gd name="adj" fmla="val 16667"/>
            </a:avLst>
          </a:prstGeom>
          <a:gradFill>
            <a:gsLst>
              <a:gs pos="0">
                <a:srgbClr val="FFC000"/>
              </a:gs>
              <a:gs pos="100000">
                <a:srgbClr val="FCA82C"/>
              </a:gs>
            </a:gsLst>
            <a:lin ang="2700000" scaled="0"/>
          </a:gradFill>
          <a:ln>
            <a:noFill/>
          </a:ln>
          <a:effectLst>
            <a:outerShdw blurRad="40000" dist="23000" dir="5400000" rotWithShape="0">
              <a:srgbClr val="000000">
                <a:alpha val="34901"/>
              </a:srgbClr>
            </a:outerShdw>
            <a:reflection stA="52000" endA="300" endPos="35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1"/>
              <a:buFont typeface="Arial"/>
              <a:buNone/>
            </a:pPr>
            <a:endParaRPr sz="2071" b="0" i="0" u="none" strike="noStrike" cap="none">
              <a:solidFill>
                <a:srgbClr val="FFFFFF"/>
              </a:solidFill>
              <a:latin typeface="Arial"/>
              <a:ea typeface="Arial"/>
              <a:cs typeface="Arial"/>
              <a:sym typeface="Arial"/>
            </a:endParaRPr>
          </a:p>
        </p:txBody>
      </p:sp>
      <p:pic>
        <p:nvPicPr>
          <p:cNvPr id="663" name="Shape 663"/>
          <p:cNvPicPr preferRelativeResize="0"/>
          <p:nvPr/>
        </p:nvPicPr>
        <p:blipFill rotWithShape="1">
          <a:blip r:embed="rId3">
            <a:alphaModFix/>
          </a:blip>
          <a:srcRect/>
          <a:stretch/>
        </p:blipFill>
        <p:spPr>
          <a:xfrm>
            <a:off x="3298336" y="1839218"/>
            <a:ext cx="5833690" cy="1414783"/>
          </a:xfrm>
          <a:prstGeom prst="rect">
            <a:avLst/>
          </a:prstGeom>
          <a:noFill/>
          <a:ln>
            <a:noFill/>
          </a:ln>
        </p:spPr>
      </p:pic>
      <p:sp>
        <p:nvSpPr>
          <p:cNvPr id="664" name="Shape 664"/>
          <p:cNvSpPr/>
          <p:nvPr/>
        </p:nvSpPr>
        <p:spPr>
          <a:xfrm>
            <a:off x="3984571" y="4421529"/>
            <a:ext cx="4645567" cy="4110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C000"/>
              </a:buClr>
              <a:buSzPts val="2071"/>
              <a:buFont typeface="Arial"/>
              <a:buNone/>
            </a:pPr>
            <a:r>
              <a:rPr lang="en-US" sz="2071" b="0" i="0" u="none" strike="noStrike" cap="none">
                <a:solidFill>
                  <a:srgbClr val="FFC000"/>
                </a:solidFill>
                <a:latin typeface="Arial"/>
                <a:ea typeface="Arial"/>
                <a:cs typeface="Arial"/>
                <a:sym typeface="Arial"/>
              </a:rPr>
              <a:t>Transforming</a:t>
            </a:r>
            <a:r>
              <a:rPr lang="en-US" sz="2071" b="0" i="0" u="none" strike="noStrike" cap="none">
                <a:solidFill>
                  <a:srgbClr val="000000"/>
                </a:solidFill>
                <a:latin typeface="Arial"/>
                <a:ea typeface="Arial"/>
                <a:cs typeface="Arial"/>
                <a:sym typeface="Arial"/>
              </a:rPr>
              <a:t> </a:t>
            </a:r>
            <a:r>
              <a:rPr lang="en-US" sz="2071" b="0" i="0" u="none" strike="noStrike" cap="none">
                <a:solidFill>
                  <a:srgbClr val="002060"/>
                </a:solidFill>
                <a:latin typeface="Arial"/>
                <a:ea typeface="Arial"/>
                <a:cs typeface="Arial"/>
                <a:sym typeface="Arial"/>
              </a:rPr>
              <a:t>the way the world works</a:t>
            </a:r>
            <a:endParaRPr sz="2071" b="0" i="0" u="none" strike="noStrike" cap="none">
              <a:solidFill>
                <a:srgbClr val="002060"/>
              </a:solidFill>
              <a:latin typeface="Arial"/>
              <a:ea typeface="Arial"/>
              <a:cs typeface="Arial"/>
              <a:sym typeface="Arial"/>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524000" y="287338"/>
            <a:ext cx="10668000" cy="817562"/>
          </a:xfrm>
        </p:spPr>
        <p:txBody>
          <a:bodyPr/>
          <a:lstStyle/>
          <a:p>
            <a:r>
              <a:rPr lang="nb-NO" dirty="0" smtClean="0"/>
              <a:t>IFC og Infrastruktur</a:t>
            </a:r>
            <a:endParaRPr lang="nb-NO" dirty="0"/>
          </a:p>
        </p:txBody>
      </p:sp>
      <p:pic>
        <p:nvPicPr>
          <p:cNvPr id="4" name="Picture 3"/>
          <p:cNvPicPr>
            <a:picLocks noChangeAspect="1"/>
          </p:cNvPicPr>
          <p:nvPr/>
        </p:nvPicPr>
        <p:blipFill>
          <a:blip r:embed="rId3"/>
          <a:stretch>
            <a:fillRect/>
          </a:stretch>
        </p:blipFill>
        <p:spPr>
          <a:xfrm>
            <a:off x="6712916" y="1561470"/>
            <a:ext cx="4323147" cy="3206067"/>
          </a:xfrm>
          <a:prstGeom prst="rect">
            <a:avLst/>
          </a:prstGeom>
        </p:spPr>
      </p:pic>
      <p:sp>
        <p:nvSpPr>
          <p:cNvPr id="5" name="Rectangle 4"/>
          <p:cNvSpPr/>
          <p:nvPr/>
        </p:nvSpPr>
        <p:spPr>
          <a:xfrm>
            <a:off x="6900461" y="5224107"/>
            <a:ext cx="3966150" cy="307777"/>
          </a:xfrm>
          <a:prstGeom prst="rect">
            <a:avLst/>
          </a:prstGeom>
        </p:spPr>
        <p:txBody>
          <a:bodyPr wrap="none">
            <a:spAutoFit/>
          </a:bodyPr>
          <a:lstStyle/>
          <a:p>
            <a:r>
              <a:rPr lang="nb-NO" dirty="0">
                <a:hlinkClick r:id="rId4"/>
              </a:rPr>
              <a:t>http://www.buildingsmart-tech.org/specifications</a:t>
            </a:r>
            <a:endParaRPr lang="nb-NO" dirty="0"/>
          </a:p>
        </p:txBody>
      </p:sp>
      <p:sp>
        <p:nvSpPr>
          <p:cNvPr id="9" name="Rectangle 8"/>
          <p:cNvSpPr/>
          <p:nvPr/>
        </p:nvSpPr>
        <p:spPr>
          <a:xfrm>
            <a:off x="917253" y="1218781"/>
            <a:ext cx="5677186" cy="4708981"/>
          </a:xfrm>
          <a:prstGeom prst="rect">
            <a:avLst/>
          </a:prstGeom>
        </p:spPr>
        <p:txBody>
          <a:bodyPr wrap="square">
            <a:spAutoFit/>
          </a:bodyPr>
          <a:lstStyle/>
          <a:p>
            <a:pPr>
              <a:lnSpc>
                <a:spcPct val="107000"/>
              </a:lnSpc>
              <a:spcAft>
                <a:spcPts val="800"/>
              </a:spcAft>
            </a:pPr>
            <a:r>
              <a:rPr lang="nb-NO" sz="2400" dirty="0" err="1" smtClean="0">
                <a:latin typeface="Calibri" panose="020F0502020204030204" pitchFamily="34" charset="0"/>
                <a:ea typeface="Calibri" panose="020F0502020204030204" pitchFamily="34" charset="0"/>
                <a:cs typeface="Times New Roman" panose="02020603050405020304" pitchFamily="18" charset="0"/>
              </a:rPr>
              <a:t>buildingSmart</a:t>
            </a:r>
            <a:r>
              <a:rPr lang="nb-NO" sz="2400" dirty="0" smtClean="0">
                <a:latin typeface="Calibri" panose="020F0502020204030204" pitchFamily="34" charset="0"/>
                <a:ea typeface="Calibri" panose="020F0502020204030204" pitchFamily="34" charset="0"/>
                <a:cs typeface="Times New Roman" panose="02020603050405020304" pitchFamily="18" charset="0"/>
              </a:rPr>
              <a:t> har i mer enn 20 år utarbeidet standarder, spesifikasjoner, veiledninger osv. som muliggjør effektiv utveksling av digitale data i den delen av bygningsindustrien som jobber med </a:t>
            </a:r>
            <a:r>
              <a:rPr lang="nb-NO" sz="2400" dirty="0">
                <a:latin typeface="Calibri" panose="020F0502020204030204" pitchFamily="34" charset="0"/>
                <a:ea typeface="Calibri" panose="020F0502020204030204" pitchFamily="34" charset="0"/>
                <a:cs typeface="Times New Roman" panose="02020603050405020304" pitchFamily="18" charset="0"/>
              </a:rPr>
              <a:t>bygninger.  </a:t>
            </a:r>
          </a:p>
          <a:p>
            <a:r>
              <a:rPr lang="nb-NO" sz="2400" dirty="0">
                <a:latin typeface="Calibri" panose="020F0502020204030204" pitchFamily="34" charset="0"/>
                <a:ea typeface="Calibri" panose="020F0502020204030204" pitchFamily="34" charset="0"/>
                <a:cs typeface="Times New Roman" panose="02020603050405020304" pitchFamily="18" charset="0"/>
              </a:rPr>
              <a:t>Hvorfor anvender ikke vi som driver </a:t>
            </a:r>
          </a:p>
          <a:p>
            <a:r>
              <a:rPr lang="nb-NO" sz="2400" dirty="0">
                <a:latin typeface="Calibri" panose="020F0502020204030204" pitchFamily="34" charset="0"/>
                <a:ea typeface="Calibri" panose="020F0502020204030204" pitchFamily="34" charset="0"/>
                <a:cs typeface="Times New Roman" panose="02020603050405020304" pitchFamily="18" charset="0"/>
              </a:rPr>
              <a:t>med infrastruktur dette</a:t>
            </a:r>
            <a:r>
              <a:rPr lang="nb-NO" sz="2400" dirty="0" smtClean="0">
                <a:latin typeface="Calibri" panose="020F0502020204030204" pitchFamily="34" charset="0"/>
                <a:ea typeface="Calibri" panose="020F0502020204030204" pitchFamily="34" charset="0"/>
                <a:cs typeface="Times New Roman" panose="02020603050405020304" pitchFamily="18" charset="0"/>
              </a:rPr>
              <a:t>?</a:t>
            </a:r>
          </a:p>
          <a:p>
            <a:r>
              <a:rPr lang="nb-NO" sz="2400" dirty="0" smtClean="0">
                <a:latin typeface="Calibri" panose="020F0502020204030204" pitchFamily="34" charset="0"/>
                <a:ea typeface="Calibri" panose="020F0502020204030204" pitchFamily="34" charset="0"/>
                <a:cs typeface="Times New Roman" panose="02020603050405020304" pitchFamily="18" charset="0"/>
              </a:rPr>
              <a:t>Fordi «Det mangler så mye og det er så mye som ikke er støttet.»</a:t>
            </a:r>
          </a:p>
          <a:p>
            <a:r>
              <a:rPr lang="nb-NO" sz="2400" dirty="0" smtClean="0">
                <a:latin typeface="Calibri" panose="020F0502020204030204" pitchFamily="34" charset="0"/>
                <a:ea typeface="Calibri" panose="020F0502020204030204" pitchFamily="34" charset="0"/>
                <a:cs typeface="Times New Roman" panose="02020603050405020304" pitchFamily="18" charset="0"/>
              </a:rPr>
              <a:t>Eller gjør det kanskje ikke det?</a:t>
            </a:r>
            <a:endParaRPr lang="nb-NO"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7074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524000" y="287338"/>
            <a:ext cx="10668000" cy="817562"/>
          </a:xfrm>
        </p:spPr>
        <p:txBody>
          <a:bodyPr/>
          <a:lstStyle/>
          <a:p>
            <a:r>
              <a:rPr lang="nb-NO" dirty="0" smtClean="0"/>
              <a:t>IFG – IFC for GIS for omtrent 15 års siden!</a:t>
            </a:r>
            <a:endParaRPr lang="nb-NO" dirty="0"/>
          </a:p>
        </p:txBody>
      </p:sp>
      <p:sp>
        <p:nvSpPr>
          <p:cNvPr id="2" name="Rectangle 1"/>
          <p:cNvSpPr/>
          <p:nvPr/>
        </p:nvSpPr>
        <p:spPr>
          <a:xfrm>
            <a:off x="444650" y="4693512"/>
            <a:ext cx="7459093" cy="1192762"/>
          </a:xfrm>
          <a:prstGeom prst="rect">
            <a:avLst/>
          </a:prstGeom>
        </p:spPr>
        <p:txBody>
          <a:bodyPr wrap="none">
            <a:spAutoFit/>
          </a:bodyPr>
          <a:lstStyle/>
          <a:p>
            <a:pPr marL="914400" lvl="1" indent="-395883">
              <a:spcBef>
                <a:spcPts val="533"/>
              </a:spcBef>
              <a:buClr>
                <a:schemeClr val="accent1"/>
              </a:buClr>
              <a:buSzPts val="2634"/>
              <a:buFont typeface="Calibri"/>
              <a:buChar char="–"/>
            </a:pPr>
            <a:r>
              <a:rPr lang="nb-NO" sz="2667" dirty="0" err="1">
                <a:solidFill>
                  <a:schemeClr val="dk1"/>
                </a:solidFill>
                <a:latin typeface="Calibri"/>
                <a:ea typeface="Calibri"/>
                <a:cs typeface="Calibri"/>
                <a:sym typeface="Calibri"/>
              </a:rPr>
              <a:t>Nisbet</a:t>
            </a:r>
            <a:r>
              <a:rPr lang="nb-NO" sz="2667" dirty="0">
                <a:solidFill>
                  <a:schemeClr val="dk1"/>
                </a:solidFill>
                <a:latin typeface="Calibri"/>
                <a:ea typeface="Calibri"/>
                <a:cs typeface="Calibri"/>
                <a:sym typeface="Calibri"/>
              </a:rPr>
              <a:t> buildingSMART_IFC4_What-is-new.pdf</a:t>
            </a:r>
          </a:p>
          <a:p>
            <a:pPr marL="914400" lvl="1" indent="-395883">
              <a:spcBef>
                <a:spcPts val="533"/>
              </a:spcBef>
              <a:buClr>
                <a:schemeClr val="accent1"/>
              </a:buClr>
              <a:buSzPts val="2634"/>
              <a:buFont typeface="Calibri"/>
              <a:buChar char="–"/>
            </a:pPr>
            <a:r>
              <a:rPr lang="nb-NO" sz="2667" dirty="0" err="1">
                <a:solidFill>
                  <a:schemeClr val="dk1"/>
                </a:solidFill>
                <a:latin typeface="Calibri"/>
                <a:ea typeface="Calibri"/>
                <a:cs typeface="Calibri"/>
                <a:sym typeface="Calibri"/>
              </a:rPr>
              <a:t>Nisbet</a:t>
            </a:r>
            <a:r>
              <a:rPr lang="nb-NO" sz="2667" dirty="0">
                <a:solidFill>
                  <a:schemeClr val="dk1"/>
                </a:solidFill>
                <a:latin typeface="Calibri"/>
                <a:ea typeface="Calibri"/>
                <a:cs typeface="Calibri"/>
                <a:sym typeface="Calibri"/>
              </a:rPr>
              <a:t> buildingSMART_IFG_presentation.pdf</a:t>
            </a:r>
          </a:p>
          <a:p>
            <a:endParaRPr lang="nb-NO" dirty="0" smtClean="0"/>
          </a:p>
        </p:txBody>
      </p:sp>
      <p:pic>
        <p:nvPicPr>
          <p:cNvPr id="7" name="Picture 6"/>
          <p:cNvPicPr>
            <a:picLocks noChangeAspect="1"/>
          </p:cNvPicPr>
          <p:nvPr/>
        </p:nvPicPr>
        <p:blipFill>
          <a:blip r:embed="rId3"/>
          <a:stretch>
            <a:fillRect/>
          </a:stretch>
        </p:blipFill>
        <p:spPr>
          <a:xfrm>
            <a:off x="6315057" y="1761018"/>
            <a:ext cx="5048287" cy="2767033"/>
          </a:xfrm>
          <a:prstGeom prst="rect">
            <a:avLst/>
          </a:prstGeom>
        </p:spPr>
      </p:pic>
      <p:sp>
        <p:nvSpPr>
          <p:cNvPr id="8" name="Rectangle 7"/>
          <p:cNvSpPr/>
          <p:nvPr/>
        </p:nvSpPr>
        <p:spPr>
          <a:xfrm>
            <a:off x="853440" y="1761018"/>
            <a:ext cx="5138569" cy="1323439"/>
          </a:xfrm>
          <a:prstGeom prst="rect">
            <a:avLst/>
          </a:prstGeom>
        </p:spPr>
        <p:txBody>
          <a:bodyPr wrap="square">
            <a:spAutoFit/>
          </a:bodyPr>
          <a:lstStyle/>
          <a:p>
            <a:r>
              <a:rPr lang="nb-NO" sz="2000" dirty="0"/>
              <a:t>Oppdaterte rapporter med evaluering av dagens IFC </a:t>
            </a:r>
            <a:r>
              <a:rPr lang="nb-NO" sz="2000" dirty="0" smtClean="0"/>
              <a:t>4x1 opp mot det som trengs utenfor bygningene </a:t>
            </a:r>
            <a:r>
              <a:rPr lang="nb-NO" sz="2000" dirty="0"/>
              <a:t>finnes på </a:t>
            </a:r>
            <a:r>
              <a:rPr lang="nb-NO" sz="2000" dirty="0" err="1"/>
              <a:t>buildingSMART</a:t>
            </a:r>
            <a:r>
              <a:rPr lang="nb-NO" sz="2000" dirty="0"/>
              <a:t> Norge sin </a:t>
            </a:r>
            <a:r>
              <a:rPr lang="nb-NO" sz="2000" dirty="0" err="1"/>
              <a:t>Slack</a:t>
            </a:r>
            <a:r>
              <a:rPr lang="nb-NO" sz="2000" dirty="0"/>
              <a:t> kanal</a:t>
            </a:r>
          </a:p>
        </p:txBody>
      </p:sp>
    </p:spTree>
    <p:extLst>
      <p:ext uri="{BB962C8B-B14F-4D97-AF65-F5344CB8AC3E}">
        <p14:creationId xmlns:p14="http://schemas.microsoft.com/office/powerpoint/2010/main" val="1310348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524000" y="287338"/>
            <a:ext cx="10668000" cy="817562"/>
          </a:xfrm>
        </p:spPr>
        <p:txBody>
          <a:bodyPr/>
          <a:lstStyle/>
          <a:p>
            <a:r>
              <a:rPr lang="nb-NO" dirty="0" err="1" smtClean="0"/>
              <a:t>bSI</a:t>
            </a:r>
            <a:r>
              <a:rPr lang="nb-NO" dirty="0" smtClean="0"/>
              <a:t> </a:t>
            </a:r>
            <a:r>
              <a:rPr lang="nb-NO" dirty="0" err="1" smtClean="0"/>
              <a:t>InfraRoom</a:t>
            </a:r>
            <a:r>
              <a:rPr lang="nb-NO" dirty="0" smtClean="0"/>
              <a:t> – Etablert for ca. fem år siden</a:t>
            </a:r>
            <a:endParaRPr lang="nb-NO" dirty="0"/>
          </a:p>
        </p:txBody>
      </p:sp>
      <p:sp>
        <p:nvSpPr>
          <p:cNvPr id="8" name="Rectangle 7"/>
          <p:cNvSpPr/>
          <p:nvPr/>
        </p:nvSpPr>
        <p:spPr>
          <a:xfrm>
            <a:off x="1305260" y="5490590"/>
            <a:ext cx="7645101" cy="307777"/>
          </a:xfrm>
          <a:prstGeom prst="rect">
            <a:avLst/>
          </a:prstGeom>
        </p:spPr>
        <p:txBody>
          <a:bodyPr wrap="square">
            <a:spAutoFit/>
          </a:bodyPr>
          <a:lstStyle/>
          <a:p>
            <a:r>
              <a:rPr lang="nb-NO" dirty="0">
                <a:hlinkClick r:id="rId2"/>
              </a:rPr>
              <a:t>https://www.buildingsmart.org/standards/rooms-and-groups/infrastructure-room/</a:t>
            </a:r>
            <a:endParaRPr lang="nb-NO" dirty="0"/>
          </a:p>
        </p:txBody>
      </p:sp>
      <p:sp>
        <p:nvSpPr>
          <p:cNvPr id="2" name="Rectangle 1"/>
          <p:cNvSpPr/>
          <p:nvPr/>
        </p:nvSpPr>
        <p:spPr>
          <a:xfrm>
            <a:off x="1122383" y="1404919"/>
            <a:ext cx="5203113" cy="3785652"/>
          </a:xfrm>
          <a:prstGeom prst="rect">
            <a:avLst/>
          </a:prstGeom>
        </p:spPr>
        <p:txBody>
          <a:bodyPr wrap="square">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The infrastructure room’s remit is to develop common principles for achieving process integration during the design, construction and maintenance phases of infrastructure development. The room believes that the development and deployment of appropriate building information models (BIM) is an important enabler for achieving the objectives.</a:t>
            </a:r>
            <a:endParaRPr lang="nb-NO"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6215052" y="1700358"/>
            <a:ext cx="5467396" cy="3181358"/>
          </a:xfrm>
          <a:prstGeom prst="rect">
            <a:avLst/>
          </a:prstGeom>
        </p:spPr>
      </p:pic>
    </p:spTree>
    <p:extLst>
      <p:ext uri="{BB962C8B-B14F-4D97-AF65-F5344CB8AC3E}">
        <p14:creationId xmlns:p14="http://schemas.microsoft.com/office/powerpoint/2010/main" val="2702534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4294967295"/>
          </p:nvPr>
        </p:nvSpPr>
        <p:spPr>
          <a:xfrm>
            <a:off x="5271247" y="1062038"/>
            <a:ext cx="6920753" cy="5056187"/>
          </a:xfrm>
        </p:spPr>
        <p:txBody>
          <a:bodyPr/>
          <a:lstStyle/>
          <a:p>
            <a:r>
              <a:rPr lang="nb-NO" dirty="0" err="1"/>
              <a:t>buildingSMART</a:t>
            </a:r>
            <a:r>
              <a:rPr lang="nb-NO" dirty="0"/>
              <a:t> Technical Reports</a:t>
            </a:r>
          </a:p>
          <a:p>
            <a:pPr marL="685800" lvl="1" indent="0"/>
            <a:r>
              <a:rPr lang="nb-NO" dirty="0" smtClean="0"/>
              <a:t>IFC </a:t>
            </a:r>
            <a:r>
              <a:rPr lang="nb-NO" dirty="0" err="1"/>
              <a:t>Infra</a:t>
            </a:r>
            <a:r>
              <a:rPr lang="nb-NO" dirty="0"/>
              <a:t> </a:t>
            </a:r>
            <a:r>
              <a:rPr lang="nb-NO" dirty="0" smtClean="0"/>
              <a:t>Overall Architecture</a:t>
            </a:r>
          </a:p>
          <a:p>
            <a:pPr marL="685800" lvl="1" indent="0"/>
            <a:r>
              <a:rPr lang="nb-NO" dirty="0" err="1" smtClean="0"/>
              <a:t>Infra</a:t>
            </a:r>
            <a:r>
              <a:rPr lang="nb-NO" dirty="0" smtClean="0"/>
              <a:t> </a:t>
            </a:r>
            <a:r>
              <a:rPr lang="nb-NO" dirty="0"/>
              <a:t>Asset </a:t>
            </a:r>
            <a:r>
              <a:rPr lang="nb-NO" dirty="0" smtClean="0"/>
              <a:t>Management</a:t>
            </a:r>
          </a:p>
          <a:p>
            <a:pPr marL="685800" lvl="1" indent="0"/>
            <a:r>
              <a:rPr lang="en-US" dirty="0" smtClean="0"/>
              <a:t>Model </a:t>
            </a:r>
            <a:r>
              <a:rPr lang="en-US" dirty="0"/>
              <a:t>View </a:t>
            </a:r>
            <a:r>
              <a:rPr lang="en-US" dirty="0" smtClean="0"/>
              <a:t>Definition for </a:t>
            </a:r>
            <a:r>
              <a:rPr lang="en-US" dirty="0" err="1" smtClean="0"/>
              <a:t>LandXML</a:t>
            </a:r>
            <a:endParaRPr lang="en-US" dirty="0" smtClean="0"/>
          </a:p>
          <a:p>
            <a:pPr marL="685800" lvl="1" indent="0"/>
            <a:r>
              <a:rPr lang="nb-NO" dirty="0" smtClean="0"/>
              <a:t>IFC </a:t>
            </a:r>
            <a:r>
              <a:rPr lang="nb-NO" dirty="0" err="1"/>
              <a:t>Alignment</a:t>
            </a:r>
            <a:r>
              <a:rPr lang="nb-NO" dirty="0"/>
              <a:t> </a:t>
            </a:r>
            <a:r>
              <a:rPr lang="nb-NO" dirty="0" smtClean="0"/>
              <a:t>Deployment(?) </a:t>
            </a:r>
          </a:p>
          <a:p>
            <a:pPr marL="685800" lvl="1" indent="0"/>
            <a:r>
              <a:rPr lang="nb-NO" dirty="0" smtClean="0"/>
              <a:t>Model </a:t>
            </a:r>
            <a:r>
              <a:rPr lang="nb-NO" dirty="0"/>
              <a:t>Setup </a:t>
            </a:r>
            <a:r>
              <a:rPr lang="nb-NO" dirty="0" smtClean="0"/>
              <a:t>IDM (?)</a:t>
            </a:r>
          </a:p>
          <a:p>
            <a:pPr marL="685800" lvl="1" indent="0"/>
            <a:endParaRPr lang="en-US" dirty="0" smtClean="0"/>
          </a:p>
          <a:p>
            <a:r>
              <a:rPr lang="nb-NO" dirty="0" err="1" smtClean="0"/>
              <a:t>buildingSMART</a:t>
            </a:r>
            <a:r>
              <a:rPr lang="nb-NO" dirty="0" smtClean="0"/>
              <a:t> </a:t>
            </a:r>
            <a:r>
              <a:rPr lang="nb-NO" dirty="0"/>
              <a:t>SPEC</a:t>
            </a:r>
          </a:p>
          <a:p>
            <a:pPr lvl="1"/>
            <a:r>
              <a:rPr lang="nb-NO" dirty="0" smtClean="0"/>
              <a:t>IFC Road - Korea</a:t>
            </a:r>
          </a:p>
          <a:p>
            <a:pPr lvl="1"/>
            <a:r>
              <a:rPr lang="nb-NO" dirty="0" smtClean="0"/>
              <a:t>IFC </a:t>
            </a:r>
            <a:r>
              <a:rPr lang="nb-NO" dirty="0" err="1" smtClean="0"/>
              <a:t>Rail</a:t>
            </a:r>
            <a:r>
              <a:rPr lang="nb-NO" dirty="0" smtClean="0"/>
              <a:t>  - China</a:t>
            </a:r>
          </a:p>
          <a:p>
            <a:endParaRPr lang="nb-NO" dirty="0"/>
          </a:p>
        </p:txBody>
      </p:sp>
      <p:sp>
        <p:nvSpPr>
          <p:cNvPr id="3" name="Text Placeholder 2"/>
          <p:cNvSpPr>
            <a:spLocks noGrp="1"/>
          </p:cNvSpPr>
          <p:nvPr>
            <p:ph type="body" idx="4294967295"/>
          </p:nvPr>
        </p:nvSpPr>
        <p:spPr>
          <a:xfrm>
            <a:off x="0" y="1101725"/>
            <a:ext cx="5109882" cy="5010150"/>
          </a:xfrm>
        </p:spPr>
        <p:txBody>
          <a:bodyPr/>
          <a:lstStyle/>
          <a:p>
            <a:r>
              <a:rPr lang="nb-NO" dirty="0" smtClean="0"/>
              <a:t>Allerede Inkludert i IFC 4x1</a:t>
            </a:r>
          </a:p>
          <a:p>
            <a:pPr lvl="1"/>
            <a:r>
              <a:rPr lang="nb-NO" dirty="0" smtClean="0"/>
              <a:t>IFC </a:t>
            </a:r>
            <a:r>
              <a:rPr lang="nb-NO" dirty="0" err="1" smtClean="0"/>
              <a:t>Alignment</a:t>
            </a:r>
            <a:endParaRPr lang="nb-NO" dirty="0" smtClean="0"/>
          </a:p>
          <a:p>
            <a:r>
              <a:rPr lang="nb-NO" dirty="0" smtClean="0"/>
              <a:t>Pågående prosjekter</a:t>
            </a:r>
            <a:endParaRPr lang="nb-NO" dirty="0"/>
          </a:p>
          <a:p>
            <a:pPr lvl="1"/>
            <a:r>
              <a:rPr lang="nb-NO" dirty="0" smtClean="0"/>
              <a:t>IFC </a:t>
            </a:r>
            <a:r>
              <a:rPr lang="nb-NO" dirty="0"/>
              <a:t>Road</a:t>
            </a:r>
          </a:p>
          <a:p>
            <a:pPr lvl="1"/>
            <a:r>
              <a:rPr lang="nb-NO" dirty="0"/>
              <a:t>IFC </a:t>
            </a:r>
            <a:r>
              <a:rPr lang="nb-NO" dirty="0" smtClean="0"/>
              <a:t>Bridge</a:t>
            </a:r>
          </a:p>
          <a:p>
            <a:pPr lvl="1"/>
            <a:r>
              <a:rPr lang="nb-NO" dirty="0"/>
              <a:t>IFC Ports and </a:t>
            </a:r>
            <a:r>
              <a:rPr lang="nb-NO" dirty="0" err="1" smtClean="0"/>
              <a:t>Harbours</a:t>
            </a:r>
            <a:endParaRPr lang="nb-NO" dirty="0" smtClean="0"/>
          </a:p>
          <a:p>
            <a:pPr lvl="1"/>
            <a:r>
              <a:rPr lang="nb-NO" dirty="0"/>
              <a:t>IFC </a:t>
            </a:r>
            <a:r>
              <a:rPr lang="nb-NO" dirty="0" err="1"/>
              <a:t>Common</a:t>
            </a:r>
            <a:r>
              <a:rPr lang="nb-NO" dirty="0"/>
              <a:t> </a:t>
            </a:r>
            <a:r>
              <a:rPr lang="nb-NO" dirty="0" err="1"/>
              <a:t>Schema</a:t>
            </a:r>
            <a:endParaRPr lang="nb-NO" dirty="0"/>
          </a:p>
          <a:p>
            <a:pPr lvl="1"/>
            <a:r>
              <a:rPr lang="nb-NO" dirty="0" smtClean="0"/>
              <a:t>(</a:t>
            </a:r>
            <a:r>
              <a:rPr lang="nb-NO" dirty="0" err="1" smtClean="0"/>
              <a:t>Underground</a:t>
            </a:r>
            <a:r>
              <a:rPr lang="nb-NO" dirty="0" smtClean="0"/>
              <a:t> Construction/ Tunnel)</a:t>
            </a:r>
          </a:p>
          <a:p>
            <a:pPr lvl="1"/>
            <a:r>
              <a:rPr lang="nb-NO" dirty="0" smtClean="0"/>
              <a:t>IFC </a:t>
            </a:r>
            <a:r>
              <a:rPr lang="nb-NO" dirty="0" err="1" smtClean="0"/>
              <a:t>Rail</a:t>
            </a:r>
            <a:r>
              <a:rPr lang="nb-NO" dirty="0" smtClean="0"/>
              <a:t> nå i eget Room</a:t>
            </a:r>
            <a:endParaRPr lang="nb-NO" dirty="0"/>
          </a:p>
          <a:p>
            <a:pPr lvl="1"/>
            <a:endParaRPr lang="nb-NO" dirty="0"/>
          </a:p>
          <a:p>
            <a:endParaRPr lang="nb-NO" dirty="0"/>
          </a:p>
          <a:p>
            <a:endParaRPr lang="nb-NO" dirty="0"/>
          </a:p>
        </p:txBody>
      </p:sp>
      <p:sp>
        <p:nvSpPr>
          <p:cNvPr id="6" name="Rectangle 5"/>
          <p:cNvSpPr/>
          <p:nvPr/>
        </p:nvSpPr>
        <p:spPr>
          <a:xfrm>
            <a:off x="339190" y="5964336"/>
            <a:ext cx="5884944" cy="307777"/>
          </a:xfrm>
          <a:prstGeom prst="rect">
            <a:avLst/>
          </a:prstGeom>
        </p:spPr>
        <p:txBody>
          <a:bodyPr wrap="none">
            <a:spAutoFit/>
          </a:bodyPr>
          <a:lstStyle/>
          <a:p>
            <a:r>
              <a:rPr lang="nb-NO" dirty="0">
                <a:hlinkClick r:id="rId3"/>
              </a:rPr>
              <a:t>https://www.buildingsmart.org/standards/standards-tools-services/#spec</a:t>
            </a:r>
            <a:endParaRPr lang="nb-NO" dirty="0"/>
          </a:p>
        </p:txBody>
      </p:sp>
      <p:sp>
        <p:nvSpPr>
          <p:cNvPr id="7" name="Title 5"/>
          <p:cNvSpPr txBox="1">
            <a:spLocks/>
          </p:cNvSpPr>
          <p:nvPr/>
        </p:nvSpPr>
        <p:spPr>
          <a:xfrm>
            <a:off x="1524000" y="287338"/>
            <a:ext cx="10668000" cy="817562"/>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2"/>
              </a:buClr>
              <a:buSzPts val="4267"/>
              <a:buFont typeface="Calibri"/>
              <a:buNone/>
              <a:defRPr sz="4267" b="1"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9pPr>
          </a:lstStyle>
          <a:p>
            <a:r>
              <a:rPr lang="nb-NO" dirty="0" smtClean="0"/>
              <a:t>Leverte og planlagte resultater fra </a:t>
            </a:r>
            <a:r>
              <a:rPr lang="nb-NO" dirty="0" err="1" smtClean="0"/>
              <a:t>bSI</a:t>
            </a:r>
            <a:r>
              <a:rPr lang="nb-NO" dirty="0" smtClean="0"/>
              <a:t> </a:t>
            </a:r>
            <a:r>
              <a:rPr lang="nb-NO" dirty="0" err="1" smtClean="0"/>
              <a:t>InfraRoom</a:t>
            </a:r>
            <a:endParaRPr lang="nb-NO" dirty="0"/>
          </a:p>
        </p:txBody>
      </p:sp>
    </p:spTree>
    <p:extLst>
      <p:ext uri="{BB962C8B-B14F-4D97-AF65-F5344CB8AC3E}">
        <p14:creationId xmlns:p14="http://schemas.microsoft.com/office/powerpoint/2010/main" val="3803647870"/>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1101725"/>
            <a:ext cx="11833412" cy="5010150"/>
          </a:xfrm>
        </p:spPr>
        <p:txBody>
          <a:bodyPr/>
          <a:lstStyle/>
          <a:p>
            <a:r>
              <a:rPr lang="nb-NO" dirty="0"/>
              <a:t>First IFC </a:t>
            </a:r>
            <a:r>
              <a:rPr lang="nb-NO" dirty="0" err="1"/>
              <a:t>extension</a:t>
            </a:r>
            <a:r>
              <a:rPr lang="nb-NO" dirty="0"/>
              <a:t> </a:t>
            </a:r>
            <a:r>
              <a:rPr lang="nb-NO" dirty="0" err="1"/>
              <a:t>project</a:t>
            </a:r>
            <a:r>
              <a:rPr lang="nb-NO" dirty="0"/>
              <a:t> to </a:t>
            </a:r>
            <a:r>
              <a:rPr lang="nb-NO" dirty="0" err="1"/>
              <a:t>address</a:t>
            </a:r>
            <a:r>
              <a:rPr lang="nb-NO" dirty="0"/>
              <a:t> </a:t>
            </a:r>
            <a:r>
              <a:rPr lang="nb-NO" dirty="0" err="1"/>
              <a:t>infrastructure</a:t>
            </a:r>
            <a:r>
              <a:rPr lang="nb-NO" dirty="0"/>
              <a:t> </a:t>
            </a:r>
            <a:r>
              <a:rPr lang="nb-NO" dirty="0" err="1"/>
              <a:t>works</a:t>
            </a:r>
            <a:endParaRPr lang="nb-NO" dirty="0"/>
          </a:p>
          <a:p>
            <a:r>
              <a:rPr lang="en-GB" dirty="0" smtClean="0"/>
              <a:t>Common </a:t>
            </a:r>
            <a:r>
              <a:rPr lang="en-GB" dirty="0"/>
              <a:t>resource for road and rail construction, bridges, tunnels…</a:t>
            </a:r>
            <a:endParaRPr lang="nb-NO" dirty="0"/>
          </a:p>
          <a:p>
            <a:r>
              <a:rPr lang="en-GB" sz="2400" dirty="0" smtClean="0"/>
              <a:t>An </a:t>
            </a:r>
            <a:r>
              <a:rPr lang="en-GB" sz="2400" dirty="0"/>
              <a:t>alignment is used to define a reference system to position elements mainly for linear construction works, such as roads, rails, bridges, and others. The relative positioning along the alignment is defined by the linear referencing </a:t>
            </a:r>
            <a:r>
              <a:rPr lang="en-GB" sz="2400" dirty="0" smtClean="0"/>
              <a:t>methodology. NOTE  </a:t>
            </a:r>
            <a:r>
              <a:rPr lang="en-GB" sz="2400" dirty="0"/>
              <a:t>See ISO 19148 Geographic information – Linear referencing for general definitions about linear referencing</a:t>
            </a:r>
            <a:r>
              <a:rPr lang="en-GB" sz="2400" dirty="0" smtClean="0"/>
              <a:t>.</a:t>
            </a:r>
            <a:endParaRPr lang="nb-NO" dirty="0" smtClean="0"/>
          </a:p>
          <a:p>
            <a:r>
              <a:rPr lang="nb-NO" dirty="0" smtClean="0"/>
              <a:t>Prosjektet </a:t>
            </a:r>
            <a:r>
              <a:rPr lang="nb-NO" dirty="0"/>
              <a:t>er avsluttet og har levert en spesifikasjon som nå er en del av det offisielle 4x1 skjemaet </a:t>
            </a:r>
          </a:p>
          <a:p>
            <a:pPr marL="25400" indent="0">
              <a:buNone/>
            </a:pPr>
            <a:endParaRPr lang="nb-NO" dirty="0"/>
          </a:p>
          <a:p>
            <a:endParaRPr lang="nb-NO" dirty="0"/>
          </a:p>
        </p:txBody>
      </p:sp>
      <p:sp>
        <p:nvSpPr>
          <p:cNvPr id="6" name="Rectangle 5"/>
          <p:cNvSpPr/>
          <p:nvPr/>
        </p:nvSpPr>
        <p:spPr>
          <a:xfrm>
            <a:off x="819118" y="5647765"/>
            <a:ext cx="7120025" cy="309096"/>
          </a:xfrm>
          <a:prstGeom prst="rect">
            <a:avLst/>
          </a:prstGeom>
        </p:spPr>
        <p:txBody>
          <a:bodyPr wrap="square">
            <a:spAutoFit/>
          </a:bodyPr>
          <a:lstStyle/>
          <a:p>
            <a:r>
              <a:rPr lang="nb-NO" dirty="0">
                <a:hlinkClick r:id="rId3"/>
              </a:rPr>
              <a:t>http://www.buildingsmart-tech.org/ifc/IFC4x1/final/html/</a:t>
            </a:r>
            <a:endParaRPr lang="nb-NO" dirty="0"/>
          </a:p>
        </p:txBody>
      </p:sp>
      <p:sp>
        <p:nvSpPr>
          <p:cNvPr id="7" name="Title 5"/>
          <p:cNvSpPr txBox="1">
            <a:spLocks/>
          </p:cNvSpPr>
          <p:nvPr/>
        </p:nvSpPr>
        <p:spPr>
          <a:xfrm>
            <a:off x="1524000" y="287338"/>
            <a:ext cx="10668000" cy="817562"/>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2"/>
              </a:buClr>
              <a:buSzPts val="4267"/>
              <a:buFont typeface="Calibri"/>
              <a:buNone/>
              <a:defRPr sz="4267" b="1"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9pPr>
          </a:lstStyle>
          <a:p>
            <a:r>
              <a:rPr lang="nb-NO" dirty="0" smtClean="0"/>
              <a:t>IFC </a:t>
            </a:r>
            <a:r>
              <a:rPr lang="nb-NO" dirty="0" err="1" smtClean="0"/>
              <a:t>Alignment</a:t>
            </a:r>
            <a:endParaRPr lang="nb-NO" dirty="0"/>
          </a:p>
        </p:txBody>
      </p:sp>
    </p:spTree>
    <p:extLst>
      <p:ext uri="{BB962C8B-B14F-4D97-AF65-F5344CB8AC3E}">
        <p14:creationId xmlns:p14="http://schemas.microsoft.com/office/powerpoint/2010/main" val="567326411"/>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4294967295"/>
          </p:nvPr>
        </p:nvSpPr>
        <p:spPr>
          <a:xfrm>
            <a:off x="5271247" y="1166217"/>
            <a:ext cx="6920753" cy="4952008"/>
          </a:xfrm>
        </p:spPr>
        <p:txBody>
          <a:bodyPr/>
          <a:lstStyle/>
          <a:p>
            <a:r>
              <a:rPr lang="nb-NO" dirty="0" smtClean="0"/>
              <a:t>Software leverandører </a:t>
            </a:r>
            <a:r>
              <a:rPr lang="nb-NO" sz="1800" dirty="0" smtClean="0"/>
              <a:t>(ingen nevnt ingen glemt)</a:t>
            </a:r>
            <a:endParaRPr lang="nb-NO" sz="1800" dirty="0"/>
          </a:p>
          <a:p>
            <a:pPr marL="685800" lvl="1" indent="0"/>
            <a:r>
              <a:rPr lang="nb-NO" dirty="0" smtClean="0"/>
              <a:t>Lokale</a:t>
            </a:r>
          </a:p>
          <a:p>
            <a:pPr marL="685800" lvl="1" indent="0"/>
            <a:r>
              <a:rPr lang="nb-NO" dirty="0" smtClean="0"/>
              <a:t>Globale</a:t>
            </a:r>
          </a:p>
          <a:p>
            <a:r>
              <a:rPr lang="nb-NO" dirty="0" smtClean="0"/>
              <a:t>Ulike aktører/roller</a:t>
            </a:r>
            <a:endParaRPr lang="nb-NO" dirty="0"/>
          </a:p>
          <a:p>
            <a:pPr lvl="1"/>
            <a:r>
              <a:rPr lang="nb-NO" dirty="0" smtClean="0"/>
              <a:t>Byggherrer</a:t>
            </a:r>
          </a:p>
          <a:p>
            <a:pPr lvl="1"/>
            <a:r>
              <a:rPr lang="nb-NO" dirty="0" smtClean="0"/>
              <a:t>Entreprenører</a:t>
            </a:r>
          </a:p>
          <a:p>
            <a:pPr lvl="1"/>
            <a:r>
              <a:rPr lang="nb-NO" dirty="0" smtClean="0"/>
              <a:t>Rådgivende</a:t>
            </a:r>
          </a:p>
          <a:p>
            <a:endParaRPr lang="nb-NO" dirty="0"/>
          </a:p>
        </p:txBody>
      </p:sp>
      <p:sp>
        <p:nvSpPr>
          <p:cNvPr id="3" name="Text Placeholder 2"/>
          <p:cNvSpPr>
            <a:spLocks noGrp="1"/>
          </p:cNvSpPr>
          <p:nvPr>
            <p:ph type="body" idx="4294967295"/>
          </p:nvPr>
        </p:nvSpPr>
        <p:spPr>
          <a:xfrm>
            <a:off x="0" y="1166217"/>
            <a:ext cx="5109882" cy="4447243"/>
          </a:xfrm>
        </p:spPr>
        <p:txBody>
          <a:bodyPr/>
          <a:lstStyle/>
          <a:p>
            <a:r>
              <a:rPr lang="nb-NO" dirty="0" smtClean="0"/>
              <a:t>Geografisk</a:t>
            </a:r>
          </a:p>
          <a:p>
            <a:pPr lvl="1"/>
            <a:r>
              <a:rPr lang="nb-NO" dirty="0" smtClean="0"/>
              <a:t>Australia</a:t>
            </a:r>
          </a:p>
          <a:p>
            <a:pPr lvl="1"/>
            <a:r>
              <a:rPr lang="nb-NO" dirty="0" smtClean="0"/>
              <a:t>Benelux</a:t>
            </a:r>
          </a:p>
          <a:p>
            <a:pPr lvl="1"/>
            <a:r>
              <a:rPr lang="nb-NO" dirty="0" smtClean="0"/>
              <a:t>Tyskland</a:t>
            </a:r>
          </a:p>
          <a:p>
            <a:pPr lvl="1"/>
            <a:r>
              <a:rPr lang="nb-NO" dirty="0" smtClean="0"/>
              <a:t>Frankrike</a:t>
            </a:r>
          </a:p>
          <a:p>
            <a:pPr lvl="1"/>
            <a:r>
              <a:rPr lang="nb-NO" dirty="0" smtClean="0"/>
              <a:t>Sverige</a:t>
            </a:r>
          </a:p>
          <a:p>
            <a:pPr lvl="1"/>
            <a:r>
              <a:rPr lang="nb-NO" dirty="0" smtClean="0"/>
              <a:t>Spania</a:t>
            </a:r>
          </a:p>
          <a:p>
            <a:pPr lvl="1"/>
            <a:r>
              <a:rPr lang="nb-NO" dirty="0" smtClean="0"/>
              <a:t>Russland</a:t>
            </a:r>
          </a:p>
          <a:p>
            <a:pPr lvl="1"/>
            <a:r>
              <a:rPr lang="nb-NO" dirty="0" smtClean="0"/>
              <a:t>Kina</a:t>
            </a:r>
          </a:p>
          <a:p>
            <a:endParaRPr lang="nb-NO" dirty="0"/>
          </a:p>
          <a:p>
            <a:endParaRPr lang="nb-NO" dirty="0"/>
          </a:p>
        </p:txBody>
      </p:sp>
      <p:sp>
        <p:nvSpPr>
          <p:cNvPr id="7" name="Title 5"/>
          <p:cNvSpPr txBox="1">
            <a:spLocks/>
          </p:cNvSpPr>
          <p:nvPr/>
        </p:nvSpPr>
        <p:spPr>
          <a:xfrm>
            <a:off x="1155290" y="348655"/>
            <a:ext cx="10668000" cy="817562"/>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2"/>
              </a:buClr>
              <a:buSzPts val="4267"/>
              <a:buFont typeface="Calibri"/>
              <a:buNone/>
              <a:defRPr sz="4267" b="1"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9pPr>
          </a:lstStyle>
          <a:p>
            <a:pPr marL="25400">
              <a:spcBef>
                <a:spcPts val="640"/>
              </a:spcBef>
              <a:buClr>
                <a:schemeClr val="accent1"/>
              </a:buClr>
              <a:buSzPts val="3200"/>
            </a:pPr>
            <a:r>
              <a:rPr lang="nb-NO" dirty="0"/>
              <a:t>IFC </a:t>
            </a:r>
            <a:r>
              <a:rPr lang="nb-NO" dirty="0" err="1"/>
              <a:t>Alignment</a:t>
            </a:r>
            <a:r>
              <a:rPr lang="nb-NO" dirty="0"/>
              <a:t> </a:t>
            </a:r>
            <a:r>
              <a:rPr lang="nb-NO" dirty="0" smtClean="0"/>
              <a:t>Deployment</a:t>
            </a:r>
          </a:p>
        </p:txBody>
      </p:sp>
    </p:spTree>
    <p:extLst>
      <p:ext uri="{BB962C8B-B14F-4D97-AF65-F5344CB8AC3E}">
        <p14:creationId xmlns:p14="http://schemas.microsoft.com/office/powerpoint/2010/main" val="3329322311"/>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 y="1166217"/>
            <a:ext cx="11823289" cy="4945657"/>
          </a:xfrm>
        </p:spPr>
        <p:txBody>
          <a:bodyPr/>
          <a:lstStyle/>
          <a:p>
            <a:r>
              <a:rPr lang="nb-NO" dirty="0" smtClean="0"/>
              <a:t>Et middel for å komme </a:t>
            </a:r>
            <a:r>
              <a:rPr lang="nb-NO" dirty="0"/>
              <a:t>ut av </a:t>
            </a:r>
            <a:r>
              <a:rPr lang="nb-NO" dirty="0" smtClean="0"/>
              <a:t>«en Høne </a:t>
            </a:r>
            <a:r>
              <a:rPr lang="nb-NO" dirty="0"/>
              <a:t>og </a:t>
            </a:r>
            <a:r>
              <a:rPr lang="nb-NO" dirty="0" smtClean="0"/>
              <a:t>Egg situasjon»</a:t>
            </a:r>
          </a:p>
          <a:p>
            <a:pPr lvl="1"/>
            <a:r>
              <a:rPr lang="nb-NO" dirty="0" smtClean="0"/>
              <a:t>Ingen tør å kreve det om ingen </a:t>
            </a:r>
            <a:r>
              <a:rPr lang="nb-NO" dirty="0" err="1" smtClean="0"/>
              <a:t>software</a:t>
            </a:r>
            <a:r>
              <a:rPr lang="nb-NO" dirty="0" smtClean="0"/>
              <a:t> kan levere det og ingen lager </a:t>
            </a:r>
            <a:r>
              <a:rPr lang="nb-NO" dirty="0" err="1" smtClean="0"/>
              <a:t>software</a:t>
            </a:r>
            <a:r>
              <a:rPr lang="nb-NO" dirty="0" smtClean="0"/>
              <a:t> som støtter det om ingen krever det.</a:t>
            </a:r>
            <a:endParaRPr lang="nb-NO" dirty="0"/>
          </a:p>
          <a:p>
            <a:r>
              <a:rPr lang="nb-NO" dirty="0" smtClean="0"/>
              <a:t>Flere formål</a:t>
            </a:r>
          </a:p>
          <a:p>
            <a:pPr lvl="1"/>
            <a:r>
              <a:rPr lang="nb-NO" dirty="0" smtClean="0"/>
              <a:t>Fungerer </a:t>
            </a:r>
            <a:r>
              <a:rPr lang="nb-NO" dirty="0"/>
              <a:t>spesifikasjonen som tenkt</a:t>
            </a:r>
            <a:r>
              <a:rPr lang="nb-NO" dirty="0" smtClean="0"/>
              <a:t>?</a:t>
            </a:r>
          </a:p>
          <a:p>
            <a:pPr lvl="1"/>
            <a:r>
              <a:rPr lang="nb-NO" dirty="0" smtClean="0"/>
              <a:t>Lar den seg implementere av </a:t>
            </a:r>
            <a:r>
              <a:rPr lang="nb-NO" dirty="0" err="1" smtClean="0"/>
              <a:t>software</a:t>
            </a:r>
            <a:r>
              <a:rPr lang="nb-NO" dirty="0" smtClean="0"/>
              <a:t> leverandører</a:t>
            </a:r>
          </a:p>
          <a:p>
            <a:r>
              <a:rPr lang="nb-NO" dirty="0" smtClean="0"/>
              <a:t>Spre kjennskap til og kunnskap om spesifikasjonen</a:t>
            </a:r>
          </a:p>
          <a:p>
            <a:r>
              <a:rPr lang="nb-NO" dirty="0" smtClean="0"/>
              <a:t>Alle </a:t>
            </a:r>
            <a:r>
              <a:rPr lang="nb-NO" dirty="0"/>
              <a:t>pilotene er </a:t>
            </a:r>
            <a:r>
              <a:rPr lang="nb-NO" dirty="0" smtClean="0"/>
              <a:t>nå avsluttet (som </a:t>
            </a:r>
            <a:r>
              <a:rPr lang="nb-NO" dirty="0" err="1"/>
              <a:t>bSI</a:t>
            </a:r>
            <a:r>
              <a:rPr lang="nb-NO" dirty="0"/>
              <a:t> </a:t>
            </a:r>
            <a:r>
              <a:rPr lang="nb-NO" dirty="0" smtClean="0"/>
              <a:t>prosjekter) </a:t>
            </a:r>
          </a:p>
          <a:p>
            <a:r>
              <a:rPr lang="nb-NO" u="sng" dirty="0" smtClean="0"/>
              <a:t>Konklusjon</a:t>
            </a:r>
            <a:r>
              <a:rPr lang="nb-NO" u="sng" dirty="0"/>
              <a:t>: Ja dette </a:t>
            </a:r>
            <a:r>
              <a:rPr lang="nb-NO" u="sng" dirty="0" smtClean="0"/>
              <a:t>fungerer og litt flere vet litt mer om dette!</a:t>
            </a:r>
            <a:endParaRPr lang="nb-NO" u="sng" dirty="0"/>
          </a:p>
          <a:p>
            <a:pPr lvl="1"/>
            <a:endParaRPr lang="nb-NO" dirty="0" smtClean="0"/>
          </a:p>
          <a:p>
            <a:pPr lvl="1"/>
            <a:endParaRPr lang="nb-NO" dirty="0"/>
          </a:p>
        </p:txBody>
      </p:sp>
      <p:sp>
        <p:nvSpPr>
          <p:cNvPr id="7" name="Title 5"/>
          <p:cNvSpPr txBox="1">
            <a:spLocks/>
          </p:cNvSpPr>
          <p:nvPr/>
        </p:nvSpPr>
        <p:spPr>
          <a:xfrm>
            <a:off x="1155290" y="348655"/>
            <a:ext cx="10668000" cy="817562"/>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2"/>
              </a:buClr>
              <a:buSzPts val="4267"/>
              <a:buFont typeface="Calibri"/>
              <a:buNone/>
              <a:defRPr sz="4267" b="1"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5333"/>
              <a:buFont typeface="Arial"/>
              <a:buNone/>
              <a:defRPr sz="5333" b="1" i="0" u="none" strike="noStrike" cap="none">
                <a:solidFill>
                  <a:schemeClr val="dk1"/>
                </a:solidFill>
                <a:latin typeface="Arial"/>
                <a:ea typeface="Arial"/>
                <a:cs typeface="Arial"/>
                <a:sym typeface="Arial"/>
              </a:defRPr>
            </a:lvl9pPr>
          </a:lstStyle>
          <a:p>
            <a:pPr marL="25400">
              <a:spcBef>
                <a:spcPts val="640"/>
              </a:spcBef>
              <a:buClr>
                <a:schemeClr val="accent1"/>
              </a:buClr>
              <a:buSzPts val="3200"/>
            </a:pPr>
            <a:r>
              <a:rPr lang="nb-NO" dirty="0"/>
              <a:t>IFC </a:t>
            </a:r>
            <a:r>
              <a:rPr lang="nb-NO" dirty="0" err="1"/>
              <a:t>Alignment</a:t>
            </a:r>
            <a:r>
              <a:rPr lang="nb-NO" dirty="0"/>
              <a:t> </a:t>
            </a:r>
            <a:r>
              <a:rPr lang="nb-NO" dirty="0" smtClean="0"/>
              <a:t>Deployment</a:t>
            </a:r>
          </a:p>
        </p:txBody>
      </p:sp>
    </p:spTree>
    <p:extLst>
      <p:ext uri="{BB962C8B-B14F-4D97-AF65-F5344CB8AC3E}">
        <p14:creationId xmlns:p14="http://schemas.microsoft.com/office/powerpoint/2010/main" val="2092852268"/>
      </p:ext>
    </p:extLst>
  </p:cSld>
  <p:clrMapOvr>
    <a:masterClrMapping/>
  </p:clrMapOvr>
  <p:transition>
    <p:fade thruBlk="1"/>
  </p:transition>
</p:sld>
</file>

<file path=ppt/theme/theme1.xml><?xml version="1.0" encoding="utf-8"?>
<a:theme xmlns:a="http://schemas.openxmlformats.org/drawingml/2006/main" name="Trimble_Powerpoint_1024x768_V2">
  <a:themeElements>
    <a:clrScheme name="Trimble PPT Colors">
      <a:dk1>
        <a:srgbClr val="363545"/>
      </a:dk1>
      <a:lt1>
        <a:srgbClr val="FFFFFF"/>
      </a:lt1>
      <a:dk2>
        <a:srgbClr val="005596"/>
      </a:dk2>
      <a:lt2>
        <a:srgbClr val="2780C7"/>
      </a:lt2>
      <a:accent1>
        <a:srgbClr val="F5C205"/>
      </a:accent1>
      <a:accent2>
        <a:srgbClr val="363545"/>
      </a:accent2>
      <a:accent3>
        <a:srgbClr val="A51D25"/>
      </a:accent3>
      <a:accent4>
        <a:srgbClr val="2780C7"/>
      </a:accent4>
      <a:accent5>
        <a:srgbClr val="005596"/>
      </a:accent5>
      <a:accent6>
        <a:srgbClr val="FFFFFF"/>
      </a:accent6>
      <a:hlink>
        <a:srgbClr val="2780C7"/>
      </a:hlink>
      <a:folHlink>
        <a:srgbClr val="2780C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l 2014">
  <a:themeElements>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1040</Words>
  <Application>Microsoft Office PowerPoint</Application>
  <PresentationFormat>Widescreen</PresentationFormat>
  <Paragraphs>160</Paragraphs>
  <Slides>20</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Merriweather Sans</vt:lpstr>
      <vt:lpstr>Noto Sans Symbols</vt:lpstr>
      <vt:lpstr>Quattrocento Sans</vt:lpstr>
      <vt:lpstr>Times New Roman</vt:lpstr>
      <vt:lpstr>Wingdings</vt:lpstr>
      <vt:lpstr>Trimble_Powerpoint_1024x768_V2</vt:lpstr>
      <vt:lpstr>mal 2014</vt:lpstr>
      <vt:lpstr>PowerPoint Presentation</vt:lpstr>
      <vt:lpstr>Introduksjon av meg selv</vt:lpstr>
      <vt:lpstr>IFC og Infrastruktur</vt:lpstr>
      <vt:lpstr>IFG – IFC for GIS for omtrent 15 års siden!</vt:lpstr>
      <vt:lpstr>bSI InfraRoom – Etablert for ca. fem år siden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2018-04-16T20:17:19Z</dcterms:modified>
</cp:coreProperties>
</file>