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69" r:id="rId5"/>
    <p:sldId id="262" r:id="rId6"/>
    <p:sldId id="339" r:id="rId7"/>
    <p:sldId id="353" r:id="rId8"/>
    <p:sldId id="345" r:id="rId9"/>
    <p:sldId id="323" r:id="rId10"/>
    <p:sldId id="324" r:id="rId11"/>
    <p:sldId id="335" r:id="rId12"/>
    <p:sldId id="354" r:id="rId13"/>
    <p:sldId id="348" r:id="rId14"/>
    <p:sldId id="340" r:id="rId15"/>
    <p:sldId id="341" r:id="rId16"/>
    <p:sldId id="334" r:id="rId17"/>
    <p:sldId id="343" r:id="rId18"/>
    <p:sldId id="344" r:id="rId19"/>
    <p:sldId id="349" r:id="rId20"/>
    <p:sldId id="350" r:id="rId21"/>
  </p:sldIdLst>
  <p:sldSz cx="12195175" cy="6859588"/>
  <p:notesSz cx="6858000" cy="9144000"/>
  <p:embeddedFontLst>
    <p:embeddedFont>
      <p:font typeface="ＭＳ Ｐゴシック" panose="020B0600070205080204" pitchFamily="34" charset="-128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108863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320" algn="l" defTabSz="108863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639" algn="l" defTabSz="108863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959" algn="l" defTabSz="108863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7278" algn="l" defTabSz="108863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1598" algn="l" defTabSz="108863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5917" algn="l" defTabSz="108863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10236" algn="l" defTabSz="108863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4556" algn="l" defTabSz="108863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F"/>
    <a:srgbClr val="E5E5E5"/>
    <a:srgbClr val="343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0E41BA-818F-4466-82FC-3AC29416EB54}">
  <a:tblStyle styleId="{460E41BA-818F-4466-82FC-3AC29416EB54}" styleName="AF Gruppen">
    <a:wholeTbl>
      <a:tcTxStyle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dk2"/>
            </a:lnRef>
          </a:top>
          <a:bottom>
            <a:lnRef idx="1">
              <a:schemeClr val="dk2"/>
            </a:lnRef>
          </a:bottom>
          <a:insideH>
            <a:lnRef idx="1">
              <a:schemeClr val="dk2"/>
            </a:lnRef>
          </a:insideH>
          <a:insideV>
            <a:ln>
              <a:noFill/>
            </a:ln>
          </a:insideV>
        </a:tcBdr>
        <a:fill>
          <a:noFill/>
        </a:fill>
      </a:tcStyle>
    </a:wholeTbl>
    <a:firstRow>
      <a:tcTxStyle b="on"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38100">
              <a:solidFill>
                <a:schemeClr val="dk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firstRow>
  </a:tblStyle>
  <a:tblStyle styleId="{01EC5380-BFE1-4F05-8AD2-C6A0E7F640FE}" styleName="AF Gruppen Lys tabell">
    <a:wholeTbl>
      <a:tcTxStyle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dk2"/>
            </a:lnRef>
          </a:top>
          <a:bottom>
            <a:lnRef idx="1">
              <a:schemeClr val="dk2"/>
            </a:lnRef>
          </a:bottom>
          <a:insideH>
            <a:lnRef idx="1">
              <a:schemeClr val="lt1"/>
            </a:lnRef>
          </a:insideH>
          <a:insideV>
            <a:ln>
              <a:noFill/>
            </a:ln>
          </a:insideV>
        </a:tcBdr>
        <a:fill>
          <a:noFill/>
        </a:fill>
      </a:tcStyle>
    </a:wholeTbl>
    <a:firstRow>
      <a:tcTxStyle b="on"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38100">
              <a:solidFill>
                <a:schemeClr val="l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990" autoAdjust="0"/>
  </p:normalViewPr>
  <p:slideViewPr>
    <p:cSldViewPr snapToObjects="1">
      <p:cViewPr varScale="1">
        <p:scale>
          <a:sx n="143" d="100"/>
          <a:sy n="143" d="100"/>
        </p:scale>
        <p:origin x="1086" y="120"/>
      </p:cViewPr>
      <p:guideLst>
        <p:guide orient="horz" pos="4321"/>
        <p:guide pos="7681"/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3B460-9B19-4160-9E29-E9515EAA0D8E}" type="datetimeFigureOut">
              <a:rPr lang="nb-NO" smtClean="0"/>
              <a:t>16.04.2018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7FEF1-0CBE-49CD-AB88-971617AD0B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376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63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44320" algn="l" defTabSz="108863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88639" algn="l" defTabSz="108863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32959" algn="l" defTabSz="108863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77278" algn="l" defTabSz="108863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21598" algn="l" defTabSz="108863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65917" algn="l" defTabSz="108863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10236" algn="l" defTabSz="108863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54556" algn="l" defTabSz="108863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7FEF1-0CBE-49CD-AB88-971617AD0B2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81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7FEF1-0CBE-49CD-AB88-971617AD0B2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21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67FEF1-0CBE-49CD-AB88-971617AD0B2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14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67FEF1-0CBE-49CD-AB88-971617AD0B2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800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7FEF1-0CBE-49CD-AB88-971617AD0B2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27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7FEF1-0CBE-49CD-AB88-971617AD0B2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25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7FEF1-0CBE-49CD-AB88-971617AD0B2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2894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7FEF1-0CBE-49CD-AB88-971617AD0B2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2834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7FEF1-0CBE-49CD-AB88-971617AD0B2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53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639205" y="315076"/>
            <a:ext cx="3547136" cy="354685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6717" y="1719272"/>
            <a:ext cx="2878187" cy="174653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6716" y="1332175"/>
            <a:ext cx="1024519" cy="245668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54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1068607" y="0"/>
            <a:ext cx="1068608" cy="1846873"/>
          </a:xfrm>
          <a:prstGeom prst="rect">
            <a:avLst/>
          </a:prstGeom>
          <a:noFill/>
        </p:spPr>
        <p:txBody>
          <a:bodyPr wrap="square" lIns="45720" tIns="22860" rIns="45720" bIns="228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Hvordan sette inn bakgrunnsbilde:</a:t>
            </a:r>
          </a:p>
          <a:p>
            <a:pPr eaLnBrk="1" hangingPunct="1">
              <a:buFont typeface="Arial" pitchFamily="34" charset="0"/>
              <a:buAutoNum type="arabicPeriod"/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Høyreklikk på siden og velg «Formater bakgrunn»</a:t>
            </a:r>
          </a:p>
          <a:p>
            <a:pPr eaLnBrk="1" hangingPunct="1">
              <a:buFont typeface="Arial" pitchFamily="34" charset="0"/>
              <a:buAutoNum type="arabicPeriod"/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Velg «Fyll» &gt; «Bilde eller tekstur»</a:t>
            </a:r>
          </a:p>
          <a:p>
            <a:pPr eaLnBrk="1" hangingPunct="1">
              <a:buFont typeface="Arial" pitchFamily="34" charset="0"/>
              <a:buAutoNum type="arabicPeriod"/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Trykk «Sett inn fra Fil»</a:t>
            </a:r>
          </a:p>
          <a:p>
            <a:pPr eaLnBrk="1" hangingPunct="1">
              <a:buFont typeface="Arial" pitchFamily="34" charset="0"/>
              <a:buAutoNum type="arabicPeriod"/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Bla deg fram til ønsket bilde</a:t>
            </a:r>
          </a:p>
        </p:txBody>
      </p:sp>
    </p:spTree>
    <p:extLst>
      <p:ext uri="{BB962C8B-B14F-4D97-AF65-F5344CB8AC3E}">
        <p14:creationId xmlns:p14="http://schemas.microsoft.com/office/powerpoint/2010/main" val="132887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 undertittel med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3780" cy="15249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6" y="2783867"/>
            <a:ext cx="2865588" cy="3165894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205" y="2018045"/>
            <a:ext cx="2868208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8500" y="1524967"/>
            <a:ext cx="8135281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1703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 undertittel med 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6" y="2783867"/>
            <a:ext cx="2865588" cy="3165894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205" y="2018045"/>
            <a:ext cx="2868208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8500" y="1524967"/>
            <a:ext cx="8135281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19803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 undertittel med 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6" y="2783867"/>
            <a:ext cx="2865588" cy="3165894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205" y="2018045"/>
            <a:ext cx="2868208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8500" y="1524967"/>
            <a:ext cx="8135281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0" y="1519566"/>
            <a:ext cx="12195306" cy="0"/>
          </a:xfrm>
          <a:prstGeom prst="line">
            <a:avLst/>
          </a:prstGeom>
          <a:ln w="12700">
            <a:solidFill>
              <a:srgbClr val="4D4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4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, tabell og 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3780" cy="15249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014250"/>
            <a:ext cx="4918217" cy="2171715"/>
          </a:xfrm>
        </p:spPr>
        <p:txBody>
          <a:bodyPr>
            <a:noAutofit/>
          </a:bodyPr>
          <a:lstStyle>
            <a:lvl1pPr>
              <a:defRPr sz="1800">
                <a:solidFill>
                  <a:schemeClr val="dk2"/>
                </a:solidFill>
              </a:defRPr>
            </a:lvl1pPr>
            <a:lvl2pPr>
              <a:defRPr sz="1800">
                <a:solidFill>
                  <a:schemeClr val="dk2"/>
                </a:solidFill>
              </a:defRPr>
            </a:lvl2pPr>
            <a:lvl3pPr>
              <a:defRPr sz="1800">
                <a:solidFill>
                  <a:schemeClr val="dk2"/>
                </a:solidFill>
              </a:defRPr>
            </a:lvl3pPr>
            <a:lvl4pPr>
              <a:defRPr sz="1800">
                <a:solidFill>
                  <a:schemeClr val="dk2"/>
                </a:solidFill>
              </a:defRPr>
            </a:lvl4pPr>
            <a:lvl5pPr>
              <a:defRPr sz="1800"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098553" y="1524967"/>
            <a:ext cx="6095228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abell 11"/>
          <p:cNvSpPr>
            <a:spLocks noGrp="1"/>
          </p:cNvSpPr>
          <p:nvPr>
            <p:ph type="tbl" sz="quarter" idx="16"/>
          </p:nvPr>
        </p:nvSpPr>
        <p:spPr>
          <a:xfrm>
            <a:off x="639205" y="4646918"/>
            <a:ext cx="4918217" cy="1699538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nb-NO"/>
              <a:t>Klikk ikonet for å legge til en tabell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1837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, tabell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1524967"/>
            <a:ext cx="6098553" cy="5190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014250"/>
            <a:ext cx="4918217" cy="2171715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098553" y="1524967"/>
            <a:ext cx="6095228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abell 11"/>
          <p:cNvSpPr>
            <a:spLocks noGrp="1"/>
          </p:cNvSpPr>
          <p:nvPr>
            <p:ph type="tbl" sz="quarter" idx="16"/>
          </p:nvPr>
        </p:nvSpPr>
        <p:spPr>
          <a:xfrm>
            <a:off x="639205" y="4646918"/>
            <a:ext cx="4918217" cy="1699538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118502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tabell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014250"/>
            <a:ext cx="4918217" cy="2171715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098553" y="1524967"/>
            <a:ext cx="6095228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abell 11"/>
          <p:cNvSpPr>
            <a:spLocks noGrp="1"/>
          </p:cNvSpPr>
          <p:nvPr>
            <p:ph type="tbl" sz="quarter" idx="16"/>
          </p:nvPr>
        </p:nvSpPr>
        <p:spPr>
          <a:xfrm>
            <a:off x="639205" y="4646918"/>
            <a:ext cx="4918217" cy="1699538"/>
          </a:xfrm>
        </p:spPr>
        <p:txBody>
          <a:bodyPr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4110486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teks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967"/>
            <a:ext cx="8135281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44705" y="2014250"/>
            <a:ext cx="3342625" cy="4332205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0934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3780" cy="15249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7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967"/>
            <a:ext cx="8135281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44705" y="2014250"/>
            <a:ext cx="3342625" cy="4332205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615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8135281" y="1524967"/>
            <a:ext cx="4060162" cy="5190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7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967"/>
            <a:ext cx="8135281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44705" y="2014250"/>
            <a:ext cx="3342625" cy="4332205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889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, tekst og smalt 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1524967"/>
            <a:ext cx="8135281" cy="5190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783867"/>
            <a:ext cx="6790790" cy="31658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205" y="2018045"/>
            <a:ext cx="6796999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5281" y="1524967"/>
            <a:ext cx="4058499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0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783867"/>
            <a:ext cx="10975657" cy="316589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205" y="2018045"/>
            <a:ext cx="10985693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76016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, tekst og smal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3780" cy="15249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783867"/>
            <a:ext cx="6790790" cy="3165894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205" y="2018045"/>
            <a:ext cx="6796999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5281" y="1524967"/>
            <a:ext cx="4058499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24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smalt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783867"/>
            <a:ext cx="6790790" cy="3165894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205" y="2018045"/>
            <a:ext cx="6796999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8135281" y="1524967"/>
            <a:ext cx="4058499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09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med faktabok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967"/>
            <a:ext cx="12193780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016485"/>
            <a:ext cx="3433699" cy="2295553"/>
          </a:xfrm>
          <a:solidFill>
            <a:schemeClr val="dk2"/>
          </a:solidFill>
        </p:spPr>
        <p:txBody>
          <a:bodyPr lIns="234000" tIns="432000" rIns="234000" bIns="27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88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med faktabok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0" y="1524967"/>
            <a:ext cx="12193780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154812" y="2016485"/>
            <a:ext cx="3433699" cy="2295553"/>
          </a:xfrm>
          <a:solidFill>
            <a:schemeClr val="lt1"/>
          </a:solidFill>
        </p:spPr>
        <p:txBody>
          <a:bodyPr lIns="234000" tIns="432000" rIns="234000" bIns="270000"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90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3780" cy="15249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6098553" y="1524967"/>
            <a:ext cx="6095228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4"/>
          <p:cNvSpPr>
            <a:spLocks noGrp="1"/>
          </p:cNvSpPr>
          <p:nvPr>
            <p:ph type="pic" sz="quarter" idx="16"/>
          </p:nvPr>
        </p:nvSpPr>
        <p:spPr>
          <a:xfrm>
            <a:off x="0" y="1524967"/>
            <a:ext cx="6095228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61953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3780" cy="15249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10" name="Plassholder for bilde 4"/>
          <p:cNvSpPr>
            <a:spLocks noGrp="1"/>
          </p:cNvSpPr>
          <p:nvPr>
            <p:ph type="pic" sz="quarter" idx="16"/>
          </p:nvPr>
        </p:nvSpPr>
        <p:spPr>
          <a:xfrm>
            <a:off x="0" y="1524967"/>
            <a:ext cx="12193780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68402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10" name="Plassholder for bilde 4"/>
          <p:cNvSpPr>
            <a:spLocks noGrp="1"/>
          </p:cNvSpPr>
          <p:nvPr>
            <p:ph type="pic" sz="quarter" idx="16"/>
          </p:nvPr>
        </p:nvSpPr>
        <p:spPr>
          <a:xfrm>
            <a:off x="0" y="1524967"/>
            <a:ext cx="12193780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58483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 #1"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-1068607" y="0"/>
            <a:ext cx="1068608" cy="1846873"/>
          </a:xfrm>
          <a:prstGeom prst="rect">
            <a:avLst/>
          </a:prstGeom>
          <a:noFill/>
        </p:spPr>
        <p:txBody>
          <a:bodyPr wrap="square" lIns="45720" tIns="22860" rIns="45720" bIns="228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Hvordan sette inn bakgrunnsbilde:</a:t>
            </a:r>
          </a:p>
          <a:p>
            <a:pPr eaLnBrk="1" hangingPunct="1">
              <a:buFont typeface="Arial" pitchFamily="34" charset="0"/>
              <a:buAutoNum type="arabicPeriod"/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Høyreklikk på siden og velg «Formater bakgrunn»</a:t>
            </a:r>
          </a:p>
          <a:p>
            <a:pPr eaLnBrk="1" hangingPunct="1">
              <a:buFont typeface="Arial" pitchFamily="34" charset="0"/>
              <a:buAutoNum type="arabicPeriod"/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Velg «Fyll» &gt; «Bilde eller tekstur»</a:t>
            </a:r>
          </a:p>
          <a:p>
            <a:pPr eaLnBrk="1" hangingPunct="1">
              <a:buFont typeface="Arial" pitchFamily="34" charset="0"/>
              <a:buAutoNum type="arabicPeriod"/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Trykk «Sett inn fra Fil»</a:t>
            </a:r>
          </a:p>
          <a:p>
            <a:pPr eaLnBrk="1" hangingPunct="1">
              <a:buFont typeface="Arial" pitchFamily="34" charset="0"/>
              <a:buAutoNum type="arabicPeriod"/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Bla deg fram til ønsket bilde</a:t>
            </a:r>
          </a:p>
        </p:txBody>
      </p:sp>
    </p:spTree>
    <p:extLst>
      <p:ext uri="{BB962C8B-B14F-4D97-AF65-F5344CB8AC3E}">
        <p14:creationId xmlns:p14="http://schemas.microsoft.com/office/powerpoint/2010/main" val="2569802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 #2"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-1068607" y="0"/>
            <a:ext cx="1068608" cy="1846873"/>
          </a:xfrm>
          <a:prstGeom prst="rect">
            <a:avLst/>
          </a:prstGeom>
          <a:noFill/>
        </p:spPr>
        <p:txBody>
          <a:bodyPr wrap="square" lIns="45720" tIns="22860" rIns="45720" bIns="228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Hvordan sette inn bakgrunnsbilde:</a:t>
            </a:r>
          </a:p>
          <a:p>
            <a:pPr eaLnBrk="1" hangingPunct="1">
              <a:buFont typeface="Arial" pitchFamily="34" charset="0"/>
              <a:buAutoNum type="arabicPeriod"/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Høyreklikk på siden og velg «Formater bakgrunn»</a:t>
            </a:r>
          </a:p>
          <a:p>
            <a:pPr eaLnBrk="1" hangingPunct="1">
              <a:buFont typeface="Arial" pitchFamily="34" charset="0"/>
              <a:buAutoNum type="arabicPeriod"/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Velg «Fyll» &gt; «Bilde eller tekstur»</a:t>
            </a:r>
          </a:p>
          <a:p>
            <a:pPr eaLnBrk="1" hangingPunct="1">
              <a:buFont typeface="Arial" pitchFamily="34" charset="0"/>
              <a:buAutoNum type="arabicPeriod"/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Trykk «Sett inn fra Fil»</a:t>
            </a:r>
          </a:p>
          <a:p>
            <a:pPr eaLnBrk="1" hangingPunct="1">
              <a:buFont typeface="Arial" pitchFamily="34" charset="0"/>
              <a:buAutoNum type="arabicPeriod"/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Bla deg fram til ønsket bilde</a:t>
            </a:r>
          </a:p>
        </p:txBody>
      </p:sp>
    </p:spTree>
    <p:extLst>
      <p:ext uri="{BB962C8B-B14F-4D97-AF65-F5344CB8AC3E}">
        <p14:creationId xmlns:p14="http://schemas.microsoft.com/office/powerpoint/2010/main" val="3647997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3">
            <a:extLst>
              <a:ext uri="{FF2B5EF4-FFF2-40B4-BE49-F238E27FC236}">
                <a16:creationId xmlns:a16="http://schemas.microsoft.com/office/drawing/2014/main" id="{07830884-60F9-415B-813C-5D3AB76AEA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Stikktittel</a:t>
            </a:r>
          </a:p>
        </p:txBody>
      </p:sp>
    </p:spTree>
    <p:extLst>
      <p:ext uri="{BB962C8B-B14F-4D97-AF65-F5344CB8AC3E}">
        <p14:creationId xmlns:p14="http://schemas.microsoft.com/office/powerpoint/2010/main" val="81997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639205" y="2783867"/>
            <a:ext cx="5278328" cy="316589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205" y="2018045"/>
            <a:ext cx="5278328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6098553" y="2783867"/>
            <a:ext cx="5526345" cy="316589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6098553" y="2018045"/>
            <a:ext cx="5531398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12" name="Plassholder for tekst 13"/>
          <p:cNvSpPr>
            <a:spLocks noGrp="1"/>
          </p:cNvSpPr>
          <p:nvPr>
            <p:ph type="body" sz="quarter" idx="16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</p:spTree>
    <p:extLst>
      <p:ext uri="{BB962C8B-B14F-4D97-AF65-F5344CB8AC3E}">
        <p14:creationId xmlns:p14="http://schemas.microsoft.com/office/powerpoint/2010/main" val="1314564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ningsside"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639205" y="315076"/>
            <a:ext cx="3547136" cy="3546854"/>
          </a:xfrm>
          <a:prstGeom prst="rect">
            <a:avLst/>
          </a:prstGeom>
          <a:solidFill>
            <a:srgbClr val="34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6717" y="1719272"/>
            <a:ext cx="2878187" cy="174653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6716" y="1332175"/>
            <a:ext cx="1024519" cy="245668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54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1068607" y="0"/>
            <a:ext cx="1068608" cy="1846873"/>
          </a:xfrm>
          <a:prstGeom prst="rect">
            <a:avLst/>
          </a:prstGeom>
          <a:noFill/>
        </p:spPr>
        <p:txBody>
          <a:bodyPr wrap="square" lIns="45720" tIns="22860" rIns="45720" bIns="228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Hvordan sette inn bakgrunnsbilde:</a:t>
            </a:r>
          </a:p>
          <a:p>
            <a:pPr eaLnBrk="1" hangingPunct="1">
              <a:buFont typeface="Arial" pitchFamily="34" charset="0"/>
              <a:buAutoNum type="arabicPeriod"/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Høyreklikk på siden og velg «Formater bakgrunn»</a:t>
            </a:r>
          </a:p>
          <a:p>
            <a:pPr eaLnBrk="1" hangingPunct="1">
              <a:buFont typeface="Arial" pitchFamily="34" charset="0"/>
              <a:buAutoNum type="arabicPeriod"/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Velg «Fyll» &gt; «Bilde eller tekstur»</a:t>
            </a:r>
          </a:p>
          <a:p>
            <a:pPr eaLnBrk="1" hangingPunct="1">
              <a:buFont typeface="Arial" pitchFamily="34" charset="0"/>
              <a:buAutoNum type="arabicPeriod"/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Trykk «Sett inn fra Fil»</a:t>
            </a:r>
          </a:p>
          <a:p>
            <a:pPr eaLnBrk="1" hangingPunct="1">
              <a:buFont typeface="Arial" pitchFamily="34" charset="0"/>
              <a:buAutoNum type="arabicPeriod"/>
              <a:defRPr/>
            </a:pPr>
            <a:r>
              <a:rPr lang="nb-NO" altLang="nb-NO" sz="900" b="1" dirty="0">
                <a:solidFill>
                  <a:srgbClr val="000000"/>
                </a:solidFill>
                <a:cs typeface="Arial" panose="020B0604020202020204" pitchFamily="34" charset="0"/>
              </a:rPr>
              <a:t>Bla deg fram til ønsket bilde</a:t>
            </a:r>
          </a:p>
        </p:txBody>
      </p:sp>
    </p:spTree>
    <p:extLst>
      <p:ext uri="{BB962C8B-B14F-4D97-AF65-F5344CB8AC3E}">
        <p14:creationId xmlns:p14="http://schemas.microsoft.com/office/powerpoint/2010/main" val="2706377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 m/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2800" y="254806"/>
            <a:ext cx="1026122" cy="34416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783867"/>
            <a:ext cx="10975657" cy="316589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205" y="2018045"/>
            <a:ext cx="10985693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369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5" y="2018045"/>
            <a:ext cx="10975657" cy="393171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1392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639205" y="2018045"/>
            <a:ext cx="5278328" cy="393171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6098553" y="2018045"/>
            <a:ext cx="5526345" cy="393171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tekst 13"/>
          <p:cNvSpPr>
            <a:spLocks noGrp="1"/>
          </p:cNvSpPr>
          <p:nvPr>
            <p:ph type="body" sz="quarter" idx="16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</p:spTree>
    <p:extLst>
      <p:ext uri="{BB962C8B-B14F-4D97-AF65-F5344CB8AC3E}">
        <p14:creationId xmlns:p14="http://schemas.microsoft.com/office/powerpoint/2010/main" val="138066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2695249"/>
            <a:ext cx="3028570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3055578" y="2695249"/>
            <a:ext cx="3028570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 userDrawn="1"/>
        </p:nvSpPr>
        <p:spPr>
          <a:xfrm>
            <a:off x="6111157" y="2695249"/>
            <a:ext cx="3028570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 userDrawn="1"/>
        </p:nvSpPr>
        <p:spPr>
          <a:xfrm>
            <a:off x="9171400" y="2695249"/>
            <a:ext cx="3028570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4" name="Rektangel 3"/>
          <p:cNvSpPr/>
          <p:nvPr userDrawn="1"/>
        </p:nvSpPr>
        <p:spPr>
          <a:xfrm>
            <a:off x="0" y="1524967"/>
            <a:ext cx="3028570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>
            <a:off x="3055578" y="1524967"/>
            <a:ext cx="3028570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>
            <a:off x="6111157" y="1524967"/>
            <a:ext cx="3028570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9166605" y="1524967"/>
            <a:ext cx="3028570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6" y="3514254"/>
            <a:ext cx="2073345" cy="25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205" y="3115438"/>
            <a:ext cx="2073345" cy="26164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23" name="Plassholder for innhold 2"/>
          <p:cNvSpPr>
            <a:spLocks noGrp="1"/>
          </p:cNvSpPr>
          <p:nvPr>
            <p:ph idx="15"/>
          </p:nvPr>
        </p:nvSpPr>
        <p:spPr>
          <a:xfrm>
            <a:off x="3533190" y="3514254"/>
            <a:ext cx="2073345" cy="25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4" name="Plassholder for tekst 8"/>
          <p:cNvSpPr>
            <a:spLocks noGrp="1"/>
          </p:cNvSpPr>
          <p:nvPr>
            <p:ph type="body" sz="quarter" idx="16" hasCustomPrompt="1"/>
          </p:nvPr>
        </p:nvSpPr>
        <p:spPr>
          <a:xfrm>
            <a:off x="3533190" y="3115438"/>
            <a:ext cx="2073345" cy="26164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25" name="Plassholder for innhold 2"/>
          <p:cNvSpPr>
            <a:spLocks noGrp="1"/>
          </p:cNvSpPr>
          <p:nvPr>
            <p:ph idx="17"/>
          </p:nvPr>
        </p:nvSpPr>
        <p:spPr>
          <a:xfrm>
            <a:off x="6549324" y="3514254"/>
            <a:ext cx="2073345" cy="25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tekst 8"/>
          <p:cNvSpPr>
            <a:spLocks noGrp="1"/>
          </p:cNvSpPr>
          <p:nvPr>
            <p:ph type="body" sz="quarter" idx="18" hasCustomPrompt="1"/>
          </p:nvPr>
        </p:nvSpPr>
        <p:spPr>
          <a:xfrm>
            <a:off x="6549323" y="3115438"/>
            <a:ext cx="2073345" cy="26164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27" name="Plassholder for innhold 2"/>
          <p:cNvSpPr>
            <a:spLocks noGrp="1"/>
          </p:cNvSpPr>
          <p:nvPr>
            <p:ph idx="19"/>
          </p:nvPr>
        </p:nvSpPr>
        <p:spPr>
          <a:xfrm>
            <a:off x="9649012" y="3514254"/>
            <a:ext cx="2073345" cy="25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8" name="Plassholder for tekst 8"/>
          <p:cNvSpPr>
            <a:spLocks noGrp="1"/>
          </p:cNvSpPr>
          <p:nvPr>
            <p:ph type="body" sz="quarter" idx="20" hasCustomPrompt="1"/>
          </p:nvPr>
        </p:nvSpPr>
        <p:spPr>
          <a:xfrm>
            <a:off x="9649011" y="3115438"/>
            <a:ext cx="2073345" cy="26164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29" name="Plassholder for tekst 8"/>
          <p:cNvSpPr>
            <a:spLocks noGrp="1"/>
          </p:cNvSpPr>
          <p:nvPr>
            <p:ph type="body" sz="quarter" idx="21" hasCustomPrompt="1"/>
          </p:nvPr>
        </p:nvSpPr>
        <p:spPr>
          <a:xfrm>
            <a:off x="639205" y="1965785"/>
            <a:ext cx="2073345" cy="261640"/>
          </a:xfr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1" name="Plassholder for tekst 8"/>
          <p:cNvSpPr>
            <a:spLocks noGrp="1"/>
          </p:cNvSpPr>
          <p:nvPr>
            <p:ph type="body" sz="quarter" idx="22" hasCustomPrompt="1"/>
          </p:nvPr>
        </p:nvSpPr>
        <p:spPr>
          <a:xfrm>
            <a:off x="3533190" y="1965785"/>
            <a:ext cx="2073345" cy="261640"/>
          </a:xfr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2" name="Plassholder for tekst 8"/>
          <p:cNvSpPr>
            <a:spLocks noGrp="1"/>
          </p:cNvSpPr>
          <p:nvPr>
            <p:ph type="body" sz="quarter" idx="23" hasCustomPrompt="1"/>
          </p:nvPr>
        </p:nvSpPr>
        <p:spPr>
          <a:xfrm>
            <a:off x="6549323" y="1965785"/>
            <a:ext cx="2073345" cy="261640"/>
          </a:xfr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3" name="Plassholder for tekst 8"/>
          <p:cNvSpPr>
            <a:spLocks noGrp="1"/>
          </p:cNvSpPr>
          <p:nvPr>
            <p:ph type="body" sz="quarter" idx="24" hasCustomPrompt="1"/>
          </p:nvPr>
        </p:nvSpPr>
        <p:spPr>
          <a:xfrm>
            <a:off x="9649011" y="1965785"/>
            <a:ext cx="2073345" cy="261640"/>
          </a:xfr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112209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2695249"/>
            <a:ext cx="2009443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4" name="Rektangel 3"/>
          <p:cNvSpPr/>
          <p:nvPr userDrawn="1"/>
        </p:nvSpPr>
        <p:spPr>
          <a:xfrm>
            <a:off x="0" y="1524967"/>
            <a:ext cx="2009443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9191" y="5033016"/>
            <a:ext cx="1471062" cy="110879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29" name="Plassholder for tekst 8"/>
          <p:cNvSpPr>
            <a:spLocks noGrp="1"/>
          </p:cNvSpPr>
          <p:nvPr>
            <p:ph type="body" sz="quarter" idx="21" hasCustomPrompt="1"/>
          </p:nvPr>
        </p:nvSpPr>
        <p:spPr>
          <a:xfrm>
            <a:off x="125146" y="1965785"/>
            <a:ext cx="1759151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bilde 19"/>
          <p:cNvSpPr>
            <a:spLocks noGrp="1"/>
          </p:cNvSpPr>
          <p:nvPr>
            <p:ph type="pic" sz="quarter" idx="22"/>
          </p:nvPr>
        </p:nvSpPr>
        <p:spPr>
          <a:xfrm>
            <a:off x="0" y="2695249"/>
            <a:ext cx="2009443" cy="204349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1" name="Rektangel 40"/>
          <p:cNvSpPr/>
          <p:nvPr userDrawn="1"/>
        </p:nvSpPr>
        <p:spPr>
          <a:xfrm>
            <a:off x="2036452" y="2695249"/>
            <a:ext cx="2009443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42" name="Rektangel 41"/>
          <p:cNvSpPr/>
          <p:nvPr userDrawn="1"/>
        </p:nvSpPr>
        <p:spPr>
          <a:xfrm>
            <a:off x="2036453" y="1524967"/>
            <a:ext cx="2009443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43" name="Plassholder for innhold 2"/>
          <p:cNvSpPr>
            <a:spLocks noGrp="1"/>
          </p:cNvSpPr>
          <p:nvPr>
            <p:ph idx="23"/>
          </p:nvPr>
        </p:nvSpPr>
        <p:spPr>
          <a:xfrm>
            <a:off x="2305643" y="5033016"/>
            <a:ext cx="1471062" cy="110879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4" name="Plassholder for tekst 8"/>
          <p:cNvSpPr>
            <a:spLocks noGrp="1"/>
          </p:cNvSpPr>
          <p:nvPr>
            <p:ph type="body" sz="quarter" idx="24" hasCustomPrompt="1"/>
          </p:nvPr>
        </p:nvSpPr>
        <p:spPr>
          <a:xfrm>
            <a:off x="2161599" y="1965785"/>
            <a:ext cx="1759151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45" name="Plassholder for bilde 19"/>
          <p:cNvSpPr>
            <a:spLocks noGrp="1"/>
          </p:cNvSpPr>
          <p:nvPr>
            <p:ph type="pic" sz="quarter" idx="25"/>
          </p:nvPr>
        </p:nvSpPr>
        <p:spPr>
          <a:xfrm>
            <a:off x="2036452" y="2695249"/>
            <a:ext cx="2009443" cy="204349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6" name="Rektangel 45"/>
          <p:cNvSpPr/>
          <p:nvPr userDrawn="1"/>
        </p:nvSpPr>
        <p:spPr>
          <a:xfrm>
            <a:off x="4072904" y="2695249"/>
            <a:ext cx="2009443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47" name="Rektangel 46"/>
          <p:cNvSpPr/>
          <p:nvPr userDrawn="1"/>
        </p:nvSpPr>
        <p:spPr>
          <a:xfrm>
            <a:off x="4072905" y="1524967"/>
            <a:ext cx="2009443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48" name="Plassholder for innhold 2"/>
          <p:cNvSpPr>
            <a:spLocks noGrp="1"/>
          </p:cNvSpPr>
          <p:nvPr>
            <p:ph idx="26"/>
          </p:nvPr>
        </p:nvSpPr>
        <p:spPr>
          <a:xfrm>
            <a:off x="4342095" y="5033016"/>
            <a:ext cx="1471062" cy="110879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9" name="Plassholder for tekst 8"/>
          <p:cNvSpPr>
            <a:spLocks noGrp="1"/>
          </p:cNvSpPr>
          <p:nvPr>
            <p:ph type="body" sz="quarter" idx="27" hasCustomPrompt="1"/>
          </p:nvPr>
        </p:nvSpPr>
        <p:spPr>
          <a:xfrm>
            <a:off x="4198051" y="1965785"/>
            <a:ext cx="1759151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0" name="Plassholder for bilde 19"/>
          <p:cNvSpPr>
            <a:spLocks noGrp="1"/>
          </p:cNvSpPr>
          <p:nvPr>
            <p:ph type="pic" sz="quarter" idx="28"/>
          </p:nvPr>
        </p:nvSpPr>
        <p:spPr>
          <a:xfrm>
            <a:off x="4072904" y="2695249"/>
            <a:ext cx="2009443" cy="204349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2" name="Rektangel 51"/>
          <p:cNvSpPr/>
          <p:nvPr userDrawn="1"/>
        </p:nvSpPr>
        <p:spPr>
          <a:xfrm>
            <a:off x="6109356" y="2695249"/>
            <a:ext cx="2009443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53" name="Rektangel 52"/>
          <p:cNvSpPr/>
          <p:nvPr userDrawn="1"/>
        </p:nvSpPr>
        <p:spPr>
          <a:xfrm>
            <a:off x="6109357" y="1524967"/>
            <a:ext cx="2009443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54" name="Plassholder for innhold 2"/>
          <p:cNvSpPr>
            <a:spLocks noGrp="1"/>
          </p:cNvSpPr>
          <p:nvPr>
            <p:ph idx="29"/>
          </p:nvPr>
        </p:nvSpPr>
        <p:spPr>
          <a:xfrm>
            <a:off x="6378547" y="5033016"/>
            <a:ext cx="1471062" cy="110879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5" name="Plassholder for tekst 8"/>
          <p:cNvSpPr>
            <a:spLocks noGrp="1"/>
          </p:cNvSpPr>
          <p:nvPr>
            <p:ph type="body" sz="quarter" idx="30" hasCustomPrompt="1"/>
          </p:nvPr>
        </p:nvSpPr>
        <p:spPr>
          <a:xfrm>
            <a:off x="6234503" y="1965785"/>
            <a:ext cx="1759151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6" name="Plassholder for bilde 19"/>
          <p:cNvSpPr>
            <a:spLocks noGrp="1"/>
          </p:cNvSpPr>
          <p:nvPr>
            <p:ph type="pic" sz="quarter" idx="31"/>
          </p:nvPr>
        </p:nvSpPr>
        <p:spPr>
          <a:xfrm>
            <a:off x="6109356" y="2695249"/>
            <a:ext cx="2009443" cy="204349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7" name="Rektangel 56"/>
          <p:cNvSpPr/>
          <p:nvPr userDrawn="1"/>
        </p:nvSpPr>
        <p:spPr>
          <a:xfrm>
            <a:off x="8145809" y="2695249"/>
            <a:ext cx="2009443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58" name="Rektangel 57"/>
          <p:cNvSpPr/>
          <p:nvPr userDrawn="1"/>
        </p:nvSpPr>
        <p:spPr>
          <a:xfrm>
            <a:off x="8145810" y="1524967"/>
            <a:ext cx="2009443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59" name="Plassholder for innhold 2"/>
          <p:cNvSpPr>
            <a:spLocks noGrp="1"/>
          </p:cNvSpPr>
          <p:nvPr>
            <p:ph idx="32"/>
          </p:nvPr>
        </p:nvSpPr>
        <p:spPr>
          <a:xfrm>
            <a:off x="8415000" y="5033016"/>
            <a:ext cx="1471062" cy="110879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0" name="Plassholder for tekst 8"/>
          <p:cNvSpPr>
            <a:spLocks noGrp="1"/>
          </p:cNvSpPr>
          <p:nvPr>
            <p:ph type="body" sz="quarter" idx="33" hasCustomPrompt="1"/>
          </p:nvPr>
        </p:nvSpPr>
        <p:spPr>
          <a:xfrm>
            <a:off x="8270956" y="1965785"/>
            <a:ext cx="1759151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61" name="Plassholder for bilde 19"/>
          <p:cNvSpPr>
            <a:spLocks noGrp="1"/>
          </p:cNvSpPr>
          <p:nvPr>
            <p:ph type="pic" sz="quarter" idx="34"/>
          </p:nvPr>
        </p:nvSpPr>
        <p:spPr>
          <a:xfrm>
            <a:off x="8145809" y="2695249"/>
            <a:ext cx="2009443" cy="204349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2" name="Rektangel 61"/>
          <p:cNvSpPr/>
          <p:nvPr userDrawn="1"/>
        </p:nvSpPr>
        <p:spPr>
          <a:xfrm>
            <a:off x="10185732" y="2695249"/>
            <a:ext cx="2009443" cy="40203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63" name="Rektangel 62"/>
          <p:cNvSpPr/>
          <p:nvPr userDrawn="1"/>
        </p:nvSpPr>
        <p:spPr>
          <a:xfrm>
            <a:off x="10185732" y="1524967"/>
            <a:ext cx="2009443" cy="11432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64" name="Plassholder for innhold 2"/>
          <p:cNvSpPr>
            <a:spLocks noGrp="1"/>
          </p:cNvSpPr>
          <p:nvPr>
            <p:ph idx="35"/>
          </p:nvPr>
        </p:nvSpPr>
        <p:spPr>
          <a:xfrm>
            <a:off x="10454923" y="5033016"/>
            <a:ext cx="1471062" cy="110879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5" name="Plassholder for tekst 8"/>
          <p:cNvSpPr>
            <a:spLocks noGrp="1"/>
          </p:cNvSpPr>
          <p:nvPr>
            <p:ph type="body" sz="quarter" idx="36" hasCustomPrompt="1"/>
          </p:nvPr>
        </p:nvSpPr>
        <p:spPr>
          <a:xfrm>
            <a:off x="10310878" y="1965785"/>
            <a:ext cx="1759151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66" name="Plassholder for bilde 19"/>
          <p:cNvSpPr>
            <a:spLocks noGrp="1"/>
          </p:cNvSpPr>
          <p:nvPr>
            <p:ph type="pic" sz="quarter" idx="37"/>
          </p:nvPr>
        </p:nvSpPr>
        <p:spPr>
          <a:xfrm>
            <a:off x="10185732" y="2695249"/>
            <a:ext cx="2009443" cy="204349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4822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ktangel 98"/>
          <p:cNvSpPr/>
          <p:nvPr userDrawn="1"/>
        </p:nvSpPr>
        <p:spPr>
          <a:xfrm>
            <a:off x="8145810" y="1524967"/>
            <a:ext cx="4047971" cy="50412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97" name="Rektangel 96"/>
          <p:cNvSpPr/>
          <p:nvPr userDrawn="1"/>
        </p:nvSpPr>
        <p:spPr>
          <a:xfrm>
            <a:off x="4072905" y="1524967"/>
            <a:ext cx="4045895" cy="50412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96" name="Rektangel 95"/>
          <p:cNvSpPr/>
          <p:nvPr userDrawn="1"/>
        </p:nvSpPr>
        <p:spPr>
          <a:xfrm>
            <a:off x="0" y="1524967"/>
            <a:ext cx="4045896" cy="50412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68" name="Rektangel 67"/>
          <p:cNvSpPr/>
          <p:nvPr userDrawn="1"/>
        </p:nvSpPr>
        <p:spPr>
          <a:xfrm>
            <a:off x="-1" y="4142409"/>
            <a:ext cx="4045896" cy="50412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29" name="Plassholder for tekst 8"/>
          <p:cNvSpPr>
            <a:spLocks noGrp="1"/>
          </p:cNvSpPr>
          <p:nvPr>
            <p:ph type="body" sz="quarter" idx="21" hasCustomPrompt="1"/>
          </p:nvPr>
        </p:nvSpPr>
        <p:spPr>
          <a:xfrm>
            <a:off x="389855" y="1687013"/>
            <a:ext cx="3258982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bilde 19"/>
          <p:cNvSpPr>
            <a:spLocks noGrp="1"/>
          </p:cNvSpPr>
          <p:nvPr>
            <p:ph type="pic" sz="quarter" idx="22"/>
          </p:nvPr>
        </p:nvSpPr>
        <p:spPr>
          <a:xfrm>
            <a:off x="-1" y="2029088"/>
            <a:ext cx="4045896" cy="2079501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9" name="Plassholder for tekst 8"/>
          <p:cNvSpPr>
            <a:spLocks noGrp="1"/>
          </p:cNvSpPr>
          <p:nvPr>
            <p:ph type="body" sz="quarter" idx="23" hasCustomPrompt="1"/>
          </p:nvPr>
        </p:nvSpPr>
        <p:spPr>
          <a:xfrm>
            <a:off x="389855" y="4304454"/>
            <a:ext cx="3258982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0" name="Plassholder for bilde 19"/>
          <p:cNvSpPr>
            <a:spLocks noGrp="1"/>
          </p:cNvSpPr>
          <p:nvPr>
            <p:ph type="pic" sz="quarter" idx="24"/>
          </p:nvPr>
        </p:nvSpPr>
        <p:spPr>
          <a:xfrm>
            <a:off x="-1" y="4646591"/>
            <a:ext cx="4045896" cy="206689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3" name="Rektangel 82"/>
          <p:cNvSpPr/>
          <p:nvPr userDrawn="1"/>
        </p:nvSpPr>
        <p:spPr>
          <a:xfrm>
            <a:off x="4072905" y="4142408"/>
            <a:ext cx="4045895" cy="50412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85" name="Plassholder for tekst 8"/>
          <p:cNvSpPr>
            <a:spLocks noGrp="1"/>
          </p:cNvSpPr>
          <p:nvPr>
            <p:ph type="body" sz="quarter" idx="25" hasCustomPrompt="1"/>
          </p:nvPr>
        </p:nvSpPr>
        <p:spPr>
          <a:xfrm>
            <a:off x="4455557" y="1687012"/>
            <a:ext cx="3258982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86" name="Plassholder for bilde 19"/>
          <p:cNvSpPr>
            <a:spLocks noGrp="1"/>
          </p:cNvSpPr>
          <p:nvPr>
            <p:ph type="pic" sz="quarter" idx="26"/>
          </p:nvPr>
        </p:nvSpPr>
        <p:spPr>
          <a:xfrm>
            <a:off x="4072905" y="2029088"/>
            <a:ext cx="4045895" cy="2079501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7" name="Plassholder for tekst 8"/>
          <p:cNvSpPr>
            <a:spLocks noGrp="1"/>
          </p:cNvSpPr>
          <p:nvPr>
            <p:ph type="body" sz="quarter" idx="27" hasCustomPrompt="1"/>
          </p:nvPr>
        </p:nvSpPr>
        <p:spPr>
          <a:xfrm>
            <a:off x="4455557" y="4304453"/>
            <a:ext cx="3258982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88" name="Plassholder for bilde 19"/>
          <p:cNvSpPr>
            <a:spLocks noGrp="1"/>
          </p:cNvSpPr>
          <p:nvPr>
            <p:ph type="pic" sz="quarter" idx="28"/>
          </p:nvPr>
        </p:nvSpPr>
        <p:spPr>
          <a:xfrm>
            <a:off x="4072905" y="4646591"/>
            <a:ext cx="4045895" cy="206689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9" name="Rektangel 88"/>
          <p:cNvSpPr/>
          <p:nvPr userDrawn="1"/>
        </p:nvSpPr>
        <p:spPr>
          <a:xfrm>
            <a:off x="8145809" y="4142470"/>
            <a:ext cx="4047971" cy="50412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91" name="Plassholder for tekst 8"/>
          <p:cNvSpPr>
            <a:spLocks noGrp="1"/>
          </p:cNvSpPr>
          <p:nvPr>
            <p:ph type="body" sz="quarter" idx="29" hasCustomPrompt="1"/>
          </p:nvPr>
        </p:nvSpPr>
        <p:spPr>
          <a:xfrm>
            <a:off x="8519459" y="1687074"/>
            <a:ext cx="3258982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92" name="Plassholder for bilde 19"/>
          <p:cNvSpPr>
            <a:spLocks noGrp="1"/>
          </p:cNvSpPr>
          <p:nvPr>
            <p:ph type="pic" sz="quarter" idx="30"/>
          </p:nvPr>
        </p:nvSpPr>
        <p:spPr>
          <a:xfrm>
            <a:off x="8145810" y="2029150"/>
            <a:ext cx="4047971" cy="2079501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3" name="Plassholder for tekst 8"/>
          <p:cNvSpPr>
            <a:spLocks noGrp="1"/>
          </p:cNvSpPr>
          <p:nvPr>
            <p:ph type="body" sz="quarter" idx="31" hasCustomPrompt="1"/>
          </p:nvPr>
        </p:nvSpPr>
        <p:spPr>
          <a:xfrm>
            <a:off x="8519459" y="4304515"/>
            <a:ext cx="3258982" cy="261640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94" name="Plassholder for bilde 19"/>
          <p:cNvSpPr>
            <a:spLocks noGrp="1"/>
          </p:cNvSpPr>
          <p:nvPr>
            <p:ph type="pic" sz="quarter" idx="32"/>
          </p:nvPr>
        </p:nvSpPr>
        <p:spPr>
          <a:xfrm>
            <a:off x="8145809" y="4646653"/>
            <a:ext cx="4047971" cy="206689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63086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ktangel 68"/>
          <p:cNvSpPr/>
          <p:nvPr userDrawn="1"/>
        </p:nvSpPr>
        <p:spPr>
          <a:xfrm>
            <a:off x="6109357" y="1524967"/>
            <a:ext cx="2009443" cy="258362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51" name="Plassholder for bilde 19"/>
          <p:cNvSpPr>
            <a:spLocks noGrp="1"/>
          </p:cNvSpPr>
          <p:nvPr>
            <p:ph type="pic" sz="quarter" idx="29"/>
          </p:nvPr>
        </p:nvSpPr>
        <p:spPr>
          <a:xfrm>
            <a:off x="2009443" y="4140997"/>
            <a:ext cx="4072904" cy="258362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0" y="1524967"/>
            <a:ext cx="2009443" cy="258362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50" name="Plassholder for bilde 19"/>
          <p:cNvSpPr>
            <a:spLocks noGrp="1"/>
          </p:cNvSpPr>
          <p:nvPr>
            <p:ph type="pic" sz="quarter" idx="28"/>
          </p:nvPr>
        </p:nvSpPr>
        <p:spPr>
          <a:xfrm>
            <a:off x="2009443" y="1524968"/>
            <a:ext cx="4072904" cy="258362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9191" y="1782944"/>
            <a:ext cx="1471062" cy="194444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40" name="Rektangel 39"/>
          <p:cNvSpPr/>
          <p:nvPr userDrawn="1"/>
        </p:nvSpPr>
        <p:spPr>
          <a:xfrm>
            <a:off x="0" y="4140997"/>
            <a:ext cx="2009443" cy="258362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67" name="Plassholder for innhold 2"/>
          <p:cNvSpPr>
            <a:spLocks noGrp="1"/>
          </p:cNvSpPr>
          <p:nvPr>
            <p:ph idx="30"/>
          </p:nvPr>
        </p:nvSpPr>
        <p:spPr>
          <a:xfrm>
            <a:off x="269191" y="4409911"/>
            <a:ext cx="1471062" cy="194444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8" name="Plassholder for bilde 19"/>
          <p:cNvSpPr>
            <a:spLocks noGrp="1"/>
          </p:cNvSpPr>
          <p:nvPr>
            <p:ph type="pic" sz="quarter" idx="31"/>
          </p:nvPr>
        </p:nvSpPr>
        <p:spPr>
          <a:xfrm>
            <a:off x="8118800" y="4140997"/>
            <a:ext cx="4074705" cy="258362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0" name="Plassholder for bilde 19"/>
          <p:cNvSpPr>
            <a:spLocks noGrp="1"/>
          </p:cNvSpPr>
          <p:nvPr>
            <p:ph type="pic" sz="quarter" idx="32"/>
          </p:nvPr>
        </p:nvSpPr>
        <p:spPr>
          <a:xfrm>
            <a:off x="8118800" y="1524968"/>
            <a:ext cx="4074705" cy="258362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1" name="Plassholder for innhold 2"/>
          <p:cNvSpPr>
            <a:spLocks noGrp="1"/>
          </p:cNvSpPr>
          <p:nvPr>
            <p:ph idx="33"/>
          </p:nvPr>
        </p:nvSpPr>
        <p:spPr>
          <a:xfrm>
            <a:off x="6378547" y="1782944"/>
            <a:ext cx="1471062" cy="194444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2" name="Rektangel 71"/>
          <p:cNvSpPr/>
          <p:nvPr userDrawn="1"/>
        </p:nvSpPr>
        <p:spPr>
          <a:xfrm>
            <a:off x="6109357" y="4140997"/>
            <a:ext cx="2009443" cy="258362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73" name="Plassholder for innhold 2"/>
          <p:cNvSpPr>
            <a:spLocks noGrp="1"/>
          </p:cNvSpPr>
          <p:nvPr>
            <p:ph idx="34"/>
          </p:nvPr>
        </p:nvSpPr>
        <p:spPr>
          <a:xfrm>
            <a:off x="6378547" y="4409911"/>
            <a:ext cx="1471062" cy="194444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9990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 undertittel med 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1524967"/>
            <a:ext cx="4058500" cy="5190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6" y="2783867"/>
            <a:ext cx="2865588" cy="31658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205" y="2018045"/>
            <a:ext cx="2868208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8500" y="1524967"/>
            <a:ext cx="8135281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62707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 undertittel med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1524967"/>
            <a:ext cx="4058500" cy="51905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9204" y="254806"/>
            <a:ext cx="1026122" cy="3441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bl"/>
          </a:blipFill>
        </p:spPr>
        <p:txBody>
          <a:bodyPr wrap="none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206" y="2783867"/>
            <a:ext cx="2865588" cy="31658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9205" y="2018045"/>
            <a:ext cx="2868208" cy="52328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4058500" y="1524967"/>
            <a:ext cx="8135281" cy="51905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3051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781" cy="1571316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6715555"/>
            <a:ext cx="12193781" cy="144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nb-NO">
              <a:solidFill>
                <a:schemeClr val="dk1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39205" y="777953"/>
            <a:ext cx="10139817" cy="523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9205" y="2783470"/>
            <a:ext cx="10975657" cy="3165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70" y="0"/>
            <a:ext cx="1079205" cy="11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9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72" r:id="rId24"/>
    <p:sldLayoutId id="2147483673" r:id="rId25"/>
    <p:sldLayoutId id="2147483683" r:id="rId26"/>
    <p:sldLayoutId id="2147483674" r:id="rId27"/>
    <p:sldLayoutId id="2147483675" r:id="rId28"/>
    <p:sldLayoutId id="2147483684" r:id="rId29"/>
    <p:sldLayoutId id="2147483658" r:id="rId30"/>
    <p:sldLayoutId id="2147483685" r:id="rId31"/>
    <p:sldLayoutId id="2147483686" r:id="rId32"/>
    <p:sldLayoutId id="2147483687" r:id="rId33"/>
  </p:sldLayoutIdLst>
  <p:hf sldNum="0" hdr="0" dt="0"/>
  <p:txStyles>
    <p:titleStyle>
      <a:lvl1pPr algn="l" defTabSz="1088639" rtl="0" eaLnBrk="1" latinLnBrk="0" hangingPunct="1">
        <a:spcBef>
          <a:spcPct val="0"/>
        </a:spcBef>
        <a:buNone/>
        <a:defRPr sz="34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1088639" rtl="0" eaLnBrk="1" latinLnBrk="0" hangingPunct="1">
        <a:lnSpc>
          <a:spcPct val="85000"/>
        </a:lnSpc>
        <a:spcBef>
          <a:spcPts val="2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dk2"/>
          </a:solidFill>
          <a:latin typeface="+mn-lt"/>
          <a:ea typeface="+mn-ea"/>
          <a:cs typeface="+mn-cs"/>
        </a:defRPr>
      </a:lvl1pPr>
      <a:lvl2pPr marL="540000" indent="-180000" algn="l" defTabSz="1088639" rtl="0" eaLnBrk="1" latinLnBrk="0" hangingPunct="1">
        <a:lnSpc>
          <a:spcPct val="85000"/>
        </a:lnSpc>
        <a:spcBef>
          <a:spcPts val="2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dk2"/>
          </a:solidFill>
          <a:latin typeface="+mn-lt"/>
          <a:ea typeface="+mn-ea"/>
          <a:cs typeface="+mn-cs"/>
        </a:defRPr>
      </a:lvl2pPr>
      <a:lvl3pPr marL="900000" indent="-180000" algn="l" defTabSz="1088639" rtl="0" eaLnBrk="1" latinLnBrk="0" hangingPunct="1">
        <a:lnSpc>
          <a:spcPct val="85000"/>
        </a:lnSpc>
        <a:spcBef>
          <a:spcPts val="2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dk2"/>
          </a:solidFill>
          <a:latin typeface="+mn-lt"/>
          <a:ea typeface="+mn-ea"/>
          <a:cs typeface="+mn-cs"/>
        </a:defRPr>
      </a:lvl3pPr>
      <a:lvl4pPr marL="1260000" indent="-180000" algn="l" defTabSz="1088639" rtl="0" eaLnBrk="1" latinLnBrk="0" hangingPunct="1">
        <a:lnSpc>
          <a:spcPct val="85000"/>
        </a:lnSpc>
        <a:spcBef>
          <a:spcPts val="2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dk2"/>
          </a:solidFill>
          <a:latin typeface="+mn-lt"/>
          <a:ea typeface="+mn-ea"/>
          <a:cs typeface="+mn-cs"/>
        </a:defRPr>
      </a:lvl4pPr>
      <a:lvl5pPr marL="1620000" indent="-180000" algn="l" defTabSz="1088639" rtl="0" eaLnBrk="1" latinLnBrk="0" hangingPunct="1">
        <a:lnSpc>
          <a:spcPct val="85000"/>
        </a:lnSpc>
        <a:spcBef>
          <a:spcPts val="2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dk2"/>
          </a:solidFill>
          <a:latin typeface="+mn-lt"/>
          <a:ea typeface="+mn-ea"/>
          <a:cs typeface="+mn-cs"/>
        </a:defRPr>
      </a:lvl5pPr>
      <a:lvl6pPr marL="2993757" indent="-272160" algn="l" defTabSz="10886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077" indent="-272160" algn="l" defTabSz="10886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396" indent="-272160" algn="l" defTabSz="10886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716" indent="-272160" algn="l" defTabSz="10886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20" algn="l" defTabSz="10886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639" algn="l" defTabSz="10886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959" algn="l" defTabSz="10886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278" algn="l" defTabSz="10886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598" algn="l" defTabSz="10886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917" algn="l" defTabSz="10886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236" algn="l" defTabSz="10886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556" algn="l" defTabSz="10886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406180C-A4C7-4789-8C96-8CE0BADA8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987" y="405458"/>
            <a:ext cx="3456384" cy="3384376"/>
          </a:xfrm>
        </p:spPr>
        <p:txBody>
          <a:bodyPr/>
          <a:lstStyle/>
          <a:p>
            <a:pPr algn="ctr"/>
            <a:br>
              <a:rPr lang="nb-NO" sz="2400" dirty="0"/>
            </a:br>
            <a:r>
              <a:rPr lang="nb-NO" sz="2400" dirty="0"/>
              <a:t>Digital Byggeplass i Bispevika</a:t>
            </a:r>
            <a:br>
              <a:rPr lang="nb-NO" sz="2400" dirty="0"/>
            </a:br>
            <a:r>
              <a:rPr lang="nb-NO" sz="1200" dirty="0"/>
              <a:t>(del 2 av 2)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sz="1600" i="1" dirty="0"/>
              <a:t>Rune Huse Karlstad</a:t>
            </a:r>
            <a:br>
              <a:rPr lang="nb-NO" sz="1800" i="1" dirty="0"/>
            </a:br>
            <a:br>
              <a:rPr lang="nb-NO" sz="1800" i="1" dirty="0"/>
            </a:br>
            <a:r>
              <a:rPr lang="nb-NO" sz="1400" i="1" dirty="0"/>
              <a:t>BIM Koordinator</a:t>
            </a:r>
            <a:br>
              <a:rPr lang="nb-NO" sz="1800" i="1" dirty="0"/>
            </a:br>
            <a:r>
              <a:rPr lang="nb-NO" sz="1800" dirty="0"/>
              <a:t>AF Gruppen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606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0E7A63-A594-4C8F-9507-F37529567B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Verktøy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00F21-8BC3-4B68-97CA-CC242747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Vår Digitale Verktøykasse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2BBD4-7B51-4832-B583-66D4DB1B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06" y="2018045"/>
            <a:ext cx="5746414" cy="3931716"/>
          </a:xfrm>
        </p:spPr>
        <p:txBody>
          <a:bodyPr/>
          <a:lstStyle/>
          <a:p>
            <a:r>
              <a:rPr lang="nb-NO" dirty="0"/>
              <a:t>Prosjektering og planlegging</a:t>
            </a:r>
          </a:p>
          <a:p>
            <a:pPr lvl="1"/>
            <a:r>
              <a:rPr lang="nb-NO" dirty="0"/>
              <a:t>Solibri</a:t>
            </a:r>
          </a:p>
          <a:p>
            <a:pPr lvl="1"/>
            <a:r>
              <a:rPr lang="nb-NO" dirty="0"/>
              <a:t>Synchro</a:t>
            </a:r>
          </a:p>
          <a:p>
            <a:pPr lvl="1"/>
            <a:r>
              <a:rPr lang="nb-NO" dirty="0"/>
              <a:t>Touchplan</a:t>
            </a:r>
          </a:p>
          <a:p>
            <a:pPr lvl="1"/>
            <a:r>
              <a:rPr lang="nb-NO" dirty="0" err="1"/>
              <a:t>bimsync</a:t>
            </a:r>
            <a:endParaRPr lang="nb-NO" dirty="0"/>
          </a:p>
          <a:p>
            <a:r>
              <a:rPr lang="nb-NO" dirty="0"/>
              <a:t>Utførelse/bygging</a:t>
            </a:r>
          </a:p>
          <a:p>
            <a:pPr lvl="1"/>
            <a:r>
              <a:rPr lang="nb-NO" dirty="0"/>
              <a:t>Trimble Connect</a:t>
            </a:r>
          </a:p>
          <a:p>
            <a:pPr lvl="1"/>
            <a:r>
              <a:rPr lang="nb-NO" dirty="0"/>
              <a:t>Solibri</a:t>
            </a:r>
          </a:p>
        </p:txBody>
      </p:sp>
      <p:pic>
        <p:nvPicPr>
          <p:cNvPr id="3076" name="Picture 4" descr="Bilderesultat for solibr logo png">
            <a:extLst>
              <a:ext uri="{FF2B5EF4-FFF2-40B4-BE49-F238E27FC236}">
                <a16:creationId xmlns:a16="http://schemas.microsoft.com/office/drawing/2014/main" id="{24EA8B76-AB03-4F39-960D-7B51FEDEB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26" y="1773610"/>
            <a:ext cx="2520280" cy="9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ilderesultat for synchro logo png">
            <a:extLst>
              <a:ext uri="{FF2B5EF4-FFF2-40B4-BE49-F238E27FC236}">
                <a16:creationId xmlns:a16="http://schemas.microsoft.com/office/drawing/2014/main" id="{AC5FD57B-C3A8-4375-8FD5-4DEB184C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479" y="2848062"/>
            <a:ext cx="1273052" cy="52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ilderesultat for touchplan logo png">
            <a:extLst>
              <a:ext uri="{FF2B5EF4-FFF2-40B4-BE49-F238E27FC236}">
                <a16:creationId xmlns:a16="http://schemas.microsoft.com/office/drawing/2014/main" id="{35666E13-12A7-43F2-A8DC-1D2071AF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07" y="3573810"/>
            <a:ext cx="2569196" cy="4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Bilderesultat for trimble connect logo">
            <a:extLst>
              <a:ext uri="{FF2B5EF4-FFF2-40B4-BE49-F238E27FC236}">
                <a16:creationId xmlns:a16="http://schemas.microsoft.com/office/drawing/2014/main" id="{B8E5A69E-139B-44AD-AF60-91FF38A08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851" y="5013970"/>
            <a:ext cx="910307" cy="91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Bilderesultat for bimsync logo">
            <a:extLst>
              <a:ext uri="{FF2B5EF4-FFF2-40B4-BE49-F238E27FC236}">
                <a16:creationId xmlns:a16="http://schemas.microsoft.com/office/drawing/2014/main" id="{F91DBC7B-A8A2-465E-A642-3734A1EE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65" y="4149874"/>
            <a:ext cx="2722078" cy="8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6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0E7A63-A594-4C8F-9507-F37529567B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204" y="254806"/>
            <a:ext cx="869084" cy="344128"/>
          </a:xfrm>
        </p:spPr>
        <p:txBody>
          <a:bodyPr/>
          <a:lstStyle/>
          <a:p>
            <a:r>
              <a:rPr lang="nb-NO" dirty="0"/>
              <a:t>Verktøy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00F21-8BC3-4B68-97CA-CC242747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Trimble Connect - Arbeidsgrunnlag Armering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14EF25-CA32-4821-A40F-4E7EE9D67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20" y="1572369"/>
            <a:ext cx="3517185" cy="46895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F16216-933A-494E-85BC-B659D150F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36" y="1572369"/>
            <a:ext cx="3517186" cy="46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8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0E7A63-A594-4C8F-9507-F37529567B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204" y="254806"/>
            <a:ext cx="869084" cy="344128"/>
          </a:xfrm>
        </p:spPr>
        <p:txBody>
          <a:bodyPr/>
          <a:lstStyle/>
          <a:p>
            <a:r>
              <a:rPr lang="nb-NO" dirty="0"/>
              <a:t>Verktøy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00F21-8BC3-4B68-97CA-CC242747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Solibri - Arbeidsgrunnlag Armering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AD57D-E6E8-42DB-B935-283A36865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66" y="1777869"/>
            <a:ext cx="8039073" cy="47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2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0E7A63-A594-4C8F-9507-F37529567B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204" y="254806"/>
            <a:ext cx="869084" cy="344128"/>
          </a:xfrm>
        </p:spPr>
        <p:txBody>
          <a:bodyPr/>
          <a:lstStyle/>
          <a:p>
            <a:r>
              <a:rPr lang="nb-NO" dirty="0"/>
              <a:t>Verktøy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00F21-8BC3-4B68-97CA-CC242747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Trimble Connect - Arbeidsgrunnlag Betong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0CBF91-C641-4748-A79E-25C7F10F1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78" y="1629594"/>
            <a:ext cx="8379617" cy="44520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3CFC4E-F15B-4F72-A92A-330C7487FEB3}"/>
              </a:ext>
            </a:extLst>
          </p:cNvPr>
          <p:cNvSpPr txBox="1"/>
          <p:nvPr/>
        </p:nvSpPr>
        <p:spPr>
          <a:xfrm>
            <a:off x="4881021" y="6155375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IFC + DWG</a:t>
            </a:r>
          </a:p>
        </p:txBody>
      </p:sp>
    </p:spTree>
    <p:extLst>
      <p:ext uri="{BB962C8B-B14F-4D97-AF65-F5344CB8AC3E}">
        <p14:creationId xmlns:p14="http://schemas.microsoft.com/office/powerpoint/2010/main" val="1944349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EBB225-1710-4F39-AFF5-616A38BEFC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204" y="254806"/>
            <a:ext cx="1125308" cy="344128"/>
          </a:xfrm>
        </p:spPr>
        <p:txBody>
          <a:bodyPr/>
          <a:lstStyle/>
          <a:p>
            <a:r>
              <a:rPr lang="nb-NO" dirty="0"/>
              <a:t>Erfaringer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BF99E-7369-4007-AEEA-8FD9A6752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Byggeplass – Erfaringer gjort til nå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020E0-61CB-44FB-A02C-902DDDCB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1400" b="1" dirty="0">
                <a:solidFill>
                  <a:srgbClr val="444444"/>
                </a:solidFill>
              </a:rPr>
              <a:t>Holdninger</a:t>
            </a:r>
          </a:p>
          <a:p>
            <a:pPr lvl="1">
              <a:lnSpc>
                <a:spcPct val="150000"/>
              </a:lnSpc>
            </a:pPr>
            <a:r>
              <a:rPr lang="nb-NO" sz="1400" dirty="0"/>
              <a:t>Første måneden var de fleste </a:t>
            </a:r>
            <a:r>
              <a:rPr lang="nb-NO" sz="1400" dirty="0">
                <a:solidFill>
                  <a:srgbClr val="FF0000"/>
                </a:solidFill>
              </a:rPr>
              <a:t>skeptiske</a:t>
            </a:r>
            <a:r>
              <a:rPr lang="nb-NO" sz="1400" dirty="0"/>
              <a:t> og hadde liten tro på at dette kom til å fungere</a:t>
            </a:r>
          </a:p>
          <a:p>
            <a:pPr lvl="1">
              <a:lnSpc>
                <a:spcPct val="150000"/>
              </a:lnSpc>
            </a:pPr>
            <a:r>
              <a:rPr lang="nb-NO" sz="1400" dirty="0"/>
              <a:t>Nå etter et halvt år ønsker rådgiver og underentreprenør å fortsette med digital byggeplass oppsettet</a:t>
            </a:r>
          </a:p>
          <a:p>
            <a:pPr marL="0" lvl="0" indent="0">
              <a:lnSpc>
                <a:spcPct val="100000"/>
              </a:lnSpc>
              <a:buClr>
                <a:srgbClr val="FECB00"/>
              </a:buClr>
              <a:buNone/>
            </a:pPr>
            <a:r>
              <a:rPr lang="nb-NO" sz="1400" b="1" dirty="0">
                <a:solidFill>
                  <a:srgbClr val="444444"/>
                </a:solidFill>
              </a:rPr>
              <a:t>Viktig med tilrettelegging og samarbeid</a:t>
            </a:r>
          </a:p>
          <a:p>
            <a:pPr lvl="1">
              <a:lnSpc>
                <a:spcPct val="100000"/>
              </a:lnSpc>
              <a:buClr>
                <a:srgbClr val="FECB00"/>
              </a:buClr>
            </a:pPr>
            <a:r>
              <a:rPr lang="nb-NO" sz="1400" dirty="0">
                <a:solidFill>
                  <a:srgbClr val="444444"/>
                </a:solidFill>
              </a:rPr>
              <a:t>Viktig å ha team som er motivert til å være med på å endre bransjen </a:t>
            </a:r>
          </a:p>
          <a:p>
            <a:pPr lvl="1">
              <a:lnSpc>
                <a:spcPct val="100000"/>
              </a:lnSpc>
              <a:buClr>
                <a:srgbClr val="FECB00"/>
              </a:buClr>
            </a:pPr>
            <a:r>
              <a:rPr lang="nb-NO" sz="1400" dirty="0">
                <a:solidFill>
                  <a:srgbClr val="444444"/>
                </a:solidFill>
              </a:rPr>
              <a:t>Ukentlige modellgjennomganger på hva som skal bygges mellom UE, rådgiver og BIM </a:t>
            </a:r>
          </a:p>
          <a:p>
            <a:pPr lvl="1">
              <a:lnSpc>
                <a:spcPct val="100000"/>
              </a:lnSpc>
              <a:buClr>
                <a:srgbClr val="FECB00"/>
              </a:buClr>
            </a:pPr>
            <a:r>
              <a:rPr lang="nb-NO" sz="1400" dirty="0">
                <a:solidFill>
                  <a:srgbClr val="444444"/>
                </a:solidFill>
              </a:rPr>
              <a:t>Begrense informasjon og modell</a:t>
            </a:r>
          </a:p>
          <a:p>
            <a:pPr lvl="1">
              <a:lnSpc>
                <a:spcPct val="100000"/>
              </a:lnSpc>
              <a:buClr>
                <a:srgbClr val="FECB00"/>
              </a:buClr>
            </a:pPr>
            <a:r>
              <a:rPr lang="nb-NO" sz="3200" b="1" dirty="0">
                <a:solidFill>
                  <a:srgbClr val="FF0000"/>
                </a:solidFill>
              </a:rPr>
              <a:t>Opplæring!</a:t>
            </a:r>
          </a:p>
        </p:txBody>
      </p:sp>
    </p:spTree>
    <p:extLst>
      <p:ext uri="{BB962C8B-B14F-4D97-AF65-F5344CB8AC3E}">
        <p14:creationId xmlns:p14="http://schemas.microsoft.com/office/powerpoint/2010/main" val="1344977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89EC4-E4C8-40B3-8147-538448DADA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204" y="254806"/>
            <a:ext cx="1665712" cy="344128"/>
          </a:xfrm>
        </p:spPr>
        <p:txBody>
          <a:bodyPr/>
          <a:lstStyle/>
          <a:p>
            <a:r>
              <a:rPr lang="nb-NO" dirty="0"/>
              <a:t>Videreutvikling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Planlagt videreutvikling i Bispevika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39206" y="2018045"/>
            <a:ext cx="4259246" cy="1195725"/>
          </a:xfrm>
        </p:spPr>
        <p:txBody>
          <a:bodyPr>
            <a:normAutofit/>
          </a:bodyPr>
          <a:lstStyle/>
          <a:p>
            <a:r>
              <a:rPr lang="nb-NO" sz="1400" dirty="0"/>
              <a:t>Videreutvikling og digitalisering</a:t>
            </a:r>
          </a:p>
          <a:p>
            <a:pPr lvl="1"/>
            <a:r>
              <a:rPr lang="nb-NO" sz="1400" dirty="0"/>
              <a:t>Tømrerfaget, Elektro, Ventilasjon og rør</a:t>
            </a:r>
          </a:p>
          <a:p>
            <a:pPr lvl="1"/>
            <a:r>
              <a:rPr lang="nb-NO" sz="1400" dirty="0"/>
              <a:t>Egenutviklet BIM Kiosk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534E1E-B794-495C-9D7D-CB2126268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940" y="4374577"/>
            <a:ext cx="2880320" cy="1516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B5B3E1-45B4-45DC-A2D2-57B700B23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346" y="4378926"/>
            <a:ext cx="3372516" cy="1512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951429-DDEF-424C-A455-FEF541518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637" y="1773610"/>
            <a:ext cx="1352927" cy="2393641"/>
          </a:xfrm>
          <a:prstGeom prst="rect">
            <a:avLst/>
          </a:prstGeom>
        </p:spPr>
      </p:pic>
      <p:pic>
        <p:nvPicPr>
          <p:cNvPr id="5122" name="Picture 2" descr="Bilderesultat for digital logistics">
            <a:extLst>
              <a:ext uri="{FF2B5EF4-FFF2-40B4-BE49-F238E27FC236}">
                <a16:creationId xmlns:a16="http://schemas.microsoft.com/office/drawing/2014/main" id="{58ABF26F-7B1F-4857-83EF-6939FD365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50" y="2248407"/>
            <a:ext cx="3363112" cy="190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E4F714F7-6507-47EB-B2B8-97B6FC42474A}"/>
              </a:ext>
            </a:extLst>
          </p:cNvPr>
          <p:cNvSpPr txBox="1">
            <a:spLocks/>
          </p:cNvSpPr>
          <p:nvPr/>
        </p:nvSpPr>
        <p:spPr>
          <a:xfrm>
            <a:off x="639206" y="3357786"/>
            <a:ext cx="4259246" cy="10801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1088639" rtl="0" eaLnBrk="1" latinLnBrk="0" hangingPunct="1">
              <a:lnSpc>
                <a:spcPct val="85000"/>
              </a:lnSpc>
              <a:spcBef>
                <a:spcPts val="2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1088639" rtl="0" eaLnBrk="1" latinLnBrk="0" hangingPunct="1">
              <a:lnSpc>
                <a:spcPct val="85000"/>
              </a:lnSpc>
              <a:spcBef>
                <a:spcPts val="2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1088639" rtl="0" eaLnBrk="1" latinLnBrk="0" hangingPunct="1">
              <a:lnSpc>
                <a:spcPct val="85000"/>
              </a:lnSpc>
              <a:spcBef>
                <a:spcPts val="2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1088639" rtl="0" eaLnBrk="1" latinLnBrk="0" hangingPunct="1">
              <a:lnSpc>
                <a:spcPct val="85000"/>
              </a:lnSpc>
              <a:spcBef>
                <a:spcPts val="2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1088639" rtl="0" eaLnBrk="1" latinLnBrk="0" hangingPunct="1">
              <a:lnSpc>
                <a:spcPct val="85000"/>
              </a:lnSpc>
              <a:spcBef>
                <a:spcPts val="2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993757" indent="-272160" algn="l" defTabSz="1088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077" indent="-272160" algn="l" defTabSz="1088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396" indent="-272160" algn="l" defTabSz="1088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716" indent="-272160" algn="l" defTabSz="1088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/>
              <a:t>Logistikk</a:t>
            </a:r>
          </a:p>
          <a:p>
            <a:pPr lvl="1"/>
            <a:r>
              <a:rPr lang="nb-NO" sz="1400" dirty="0"/>
              <a:t>Samarbeid med GS1 og våre leverandører</a:t>
            </a:r>
          </a:p>
          <a:p>
            <a:pPr lvl="1"/>
            <a:r>
              <a:rPr lang="nb-NO" sz="1400" dirty="0"/>
              <a:t>Bruk av RFID og QR for sporing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54691B33-51FF-4876-A719-04550F9395E5}"/>
              </a:ext>
            </a:extLst>
          </p:cNvPr>
          <p:cNvSpPr txBox="1">
            <a:spLocks/>
          </p:cNvSpPr>
          <p:nvPr/>
        </p:nvSpPr>
        <p:spPr>
          <a:xfrm>
            <a:off x="639204" y="4679985"/>
            <a:ext cx="4259246" cy="12111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1088639" rtl="0" eaLnBrk="1" latinLnBrk="0" hangingPunct="1">
              <a:lnSpc>
                <a:spcPct val="85000"/>
              </a:lnSpc>
              <a:spcBef>
                <a:spcPts val="2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1088639" rtl="0" eaLnBrk="1" latinLnBrk="0" hangingPunct="1">
              <a:lnSpc>
                <a:spcPct val="85000"/>
              </a:lnSpc>
              <a:spcBef>
                <a:spcPts val="2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1088639" rtl="0" eaLnBrk="1" latinLnBrk="0" hangingPunct="1">
              <a:lnSpc>
                <a:spcPct val="85000"/>
              </a:lnSpc>
              <a:spcBef>
                <a:spcPts val="2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1088639" rtl="0" eaLnBrk="1" latinLnBrk="0" hangingPunct="1">
              <a:lnSpc>
                <a:spcPct val="85000"/>
              </a:lnSpc>
              <a:spcBef>
                <a:spcPts val="2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1088639" rtl="0" eaLnBrk="1" latinLnBrk="0" hangingPunct="1">
              <a:lnSpc>
                <a:spcPct val="85000"/>
              </a:lnSpc>
              <a:spcBef>
                <a:spcPts val="2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993757" indent="-272160" algn="l" defTabSz="1088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077" indent="-272160" algn="l" defTabSz="1088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396" indent="-272160" algn="l" defTabSz="1088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716" indent="-272160" algn="l" defTabSz="10886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 err="1"/>
              <a:t>Robotics</a:t>
            </a:r>
            <a:endParaRPr lang="nb-NO" sz="1400" dirty="0"/>
          </a:p>
          <a:p>
            <a:pPr lvl="1"/>
            <a:r>
              <a:rPr lang="nb-NO" sz="1400" dirty="0"/>
              <a:t>Robotisert KS</a:t>
            </a:r>
          </a:p>
          <a:p>
            <a:pPr lvl="1"/>
            <a:r>
              <a:rPr lang="nb-NO" sz="1400" dirty="0"/>
              <a:t>Oppmerking av vegger fra modell</a:t>
            </a:r>
          </a:p>
        </p:txBody>
      </p:sp>
    </p:spTree>
    <p:extLst>
      <p:ext uri="{BB962C8B-B14F-4D97-AF65-F5344CB8AC3E}">
        <p14:creationId xmlns:p14="http://schemas.microsoft.com/office/powerpoint/2010/main" val="239566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EBB225-1710-4F39-AFF5-616A38BEFC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204" y="254806"/>
            <a:ext cx="1479572" cy="344128"/>
          </a:xfrm>
        </p:spPr>
        <p:txBody>
          <a:bodyPr/>
          <a:lstStyle/>
          <a:p>
            <a:r>
              <a:rPr lang="nb-NO" dirty="0"/>
              <a:t>Oppsummert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BF99E-7369-4007-AEEA-8FD9A6752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Byggeplass – Kort oppsummert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D3A6B7-0871-4431-9741-710A5A929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05" y="2717517"/>
            <a:ext cx="10354926" cy="2491869"/>
          </a:xfrm>
        </p:spPr>
        <p:txBody>
          <a:bodyPr/>
          <a:lstStyle/>
          <a:p>
            <a:r>
              <a:rPr lang="nb-NO" dirty="0"/>
              <a:t>Begrens </a:t>
            </a:r>
            <a:r>
              <a:rPr lang="nb-NO" dirty="0" err="1"/>
              <a:t>BIM’en</a:t>
            </a:r>
            <a:endParaRPr lang="nb-NO" dirty="0"/>
          </a:p>
          <a:p>
            <a:pPr lvl="1"/>
            <a:r>
              <a:rPr lang="nb-NO" dirty="0"/>
              <a:t>Høy detaljgrad eller mer info er ikke alltid bedre</a:t>
            </a:r>
          </a:p>
          <a:p>
            <a:r>
              <a:rPr lang="nb-NO" dirty="0"/>
              <a:t>Samarbeid og god kommunikasjon er nøkkelen til suksess</a:t>
            </a:r>
          </a:p>
          <a:p>
            <a:r>
              <a:rPr lang="nb-NO" dirty="0"/>
              <a:t>Bør ha en person som kan lede utviklingen og bistå prosjektering og drift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1191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EBB225-1710-4F39-AFF5-616A38BEFC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204" y="254806"/>
            <a:ext cx="1479572" cy="344128"/>
          </a:xfrm>
        </p:spPr>
        <p:txBody>
          <a:bodyPr/>
          <a:lstStyle/>
          <a:p>
            <a:r>
              <a:rPr lang="nb-NO" dirty="0"/>
              <a:t>Oppsummert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BF99E-7369-4007-AEEA-8FD9A6752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Byggeplass – Kort oppsummert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D3A6B7-0871-4431-9741-710A5A929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95" y="2566849"/>
            <a:ext cx="6250469" cy="523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3900" b="1" dirty="0">
                <a:solidFill>
                  <a:schemeClr val="tx1"/>
                </a:solidFill>
              </a:rPr>
              <a:t>BIM er ikke rocket science</a:t>
            </a:r>
          </a:p>
          <a:p>
            <a:pPr marL="0" indent="0">
              <a:buNone/>
            </a:pPr>
            <a:endParaRPr lang="nb-NO" sz="4400" b="1" dirty="0"/>
          </a:p>
          <a:p>
            <a:endParaRPr lang="nb-NO" sz="4400" b="1" dirty="0"/>
          </a:p>
        </p:txBody>
      </p:sp>
      <p:pic>
        <p:nvPicPr>
          <p:cNvPr id="6146" name="Bilde 1" descr="cid:image007.jpg@01D3BF86.ABDDF790">
            <a:extLst>
              <a:ext uri="{FF2B5EF4-FFF2-40B4-BE49-F238E27FC236}">
                <a16:creationId xmlns:a16="http://schemas.microsoft.com/office/drawing/2014/main" id="{E71D6246-F12D-47AC-85C0-825F68E5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723" y="1693530"/>
            <a:ext cx="2520280" cy="22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EBD977-C432-4E9D-88ED-E05B6776DE29}"/>
              </a:ext>
            </a:extLst>
          </p:cNvPr>
          <p:cNvSpPr txBox="1"/>
          <p:nvPr/>
        </p:nvSpPr>
        <p:spPr>
          <a:xfrm>
            <a:off x="768995" y="4797946"/>
            <a:ext cx="6552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/>
              <a:t>Selv jeg en jernbinder uten studiekompetanse og dysleksi får det til</a:t>
            </a:r>
          </a:p>
          <a:p>
            <a:endParaRPr lang="nb-N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A8C72A-C107-4311-85C2-93AD35F4F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723" y="4355747"/>
            <a:ext cx="2520280" cy="18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DD024C2-A945-4E56-9856-FDBD9386C4B9}"/>
              </a:ext>
            </a:extLst>
          </p:cNvPr>
          <p:cNvSpPr/>
          <p:nvPr/>
        </p:nvSpPr>
        <p:spPr>
          <a:xfrm>
            <a:off x="3787244" y="-26590"/>
            <a:ext cx="8401844" cy="68750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A9B04F7-52D1-425F-BFE3-21E107C507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204" y="254806"/>
            <a:ext cx="884858" cy="344128"/>
          </a:xfrm>
        </p:spPr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40D6AC9-9B74-4DA2-BF54-3E96D4A448EB}"/>
              </a:ext>
            </a:extLst>
          </p:cNvPr>
          <p:cNvSpPr/>
          <p:nvPr/>
        </p:nvSpPr>
        <p:spPr>
          <a:xfrm>
            <a:off x="4598566" y="-26590"/>
            <a:ext cx="7115646" cy="1177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nb-NO" sz="1800" dirty="0">
                <a:solidFill>
                  <a:schemeClr val="tx2"/>
                </a:solidFill>
              </a:rPr>
              <a:t>Om prosjektet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449031A-DDBB-48B6-A8C1-0C8599C2E073}"/>
              </a:ext>
            </a:extLst>
          </p:cNvPr>
          <p:cNvSpPr/>
          <p:nvPr/>
        </p:nvSpPr>
        <p:spPr>
          <a:xfrm>
            <a:off x="4598566" y="1143403"/>
            <a:ext cx="7115646" cy="1177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nb-NO" sz="1800" dirty="0">
                <a:solidFill>
                  <a:schemeClr val="tx2"/>
                </a:solidFill>
              </a:rPr>
              <a:t>Målsetting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1EEA4C0-15B5-4E5F-A684-9B4F23E31FE8}"/>
              </a:ext>
            </a:extLst>
          </p:cNvPr>
          <p:cNvSpPr/>
          <p:nvPr/>
        </p:nvSpPr>
        <p:spPr>
          <a:xfrm>
            <a:off x="4598566" y="2329022"/>
            <a:ext cx="7115646" cy="1177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nb-NO" sz="1800" dirty="0">
                <a:solidFill>
                  <a:schemeClr val="tx2"/>
                </a:solidFill>
              </a:rPr>
              <a:t>Hvordan vi jobber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E6F5E0C-9082-43F1-B601-7071D4C68779}"/>
              </a:ext>
            </a:extLst>
          </p:cNvPr>
          <p:cNvSpPr/>
          <p:nvPr/>
        </p:nvSpPr>
        <p:spPr>
          <a:xfrm>
            <a:off x="4598566" y="3506828"/>
            <a:ext cx="7115646" cy="1177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nb-NO" sz="1800" dirty="0">
                <a:solidFill>
                  <a:schemeClr val="tx2"/>
                </a:solidFill>
              </a:rPr>
              <a:t>Verktøy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5DB30E8-0C6B-42FC-8AF1-A3B1420BFD3E}"/>
              </a:ext>
            </a:extLst>
          </p:cNvPr>
          <p:cNvSpPr/>
          <p:nvPr/>
        </p:nvSpPr>
        <p:spPr>
          <a:xfrm>
            <a:off x="4598566" y="5745509"/>
            <a:ext cx="7115646" cy="1177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nb-NO" sz="1800" dirty="0">
                <a:solidFill>
                  <a:schemeClr val="tx2"/>
                </a:solidFill>
              </a:rPr>
              <a:t>Videreutvikling av </a:t>
            </a:r>
            <a:r>
              <a:rPr lang="nb-NO" sz="1800" dirty="0" err="1">
                <a:solidFill>
                  <a:schemeClr val="tx2"/>
                </a:solidFill>
              </a:rPr>
              <a:t>Bispevikamodellen</a:t>
            </a:r>
            <a:endParaRPr lang="nb-NO" sz="1800" dirty="0">
              <a:solidFill>
                <a:schemeClr val="tx2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48BF0CA-A9E2-4C6F-8C03-DD265AE0EED1}"/>
              </a:ext>
            </a:extLst>
          </p:cNvPr>
          <p:cNvSpPr/>
          <p:nvPr/>
        </p:nvSpPr>
        <p:spPr>
          <a:xfrm>
            <a:off x="3325280" y="2449873"/>
            <a:ext cx="936104" cy="936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dirty="0">
              <a:solidFill>
                <a:schemeClr val="tx2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A9C7726-700F-4ADF-86C2-1FB7E042AA6D}"/>
              </a:ext>
            </a:extLst>
          </p:cNvPr>
          <p:cNvSpPr/>
          <p:nvPr/>
        </p:nvSpPr>
        <p:spPr>
          <a:xfrm>
            <a:off x="3325280" y="5866360"/>
            <a:ext cx="936104" cy="936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dirty="0">
              <a:solidFill>
                <a:schemeClr val="tx2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B5E54E0-2272-4527-9393-E1B8C3FE20A5}"/>
              </a:ext>
            </a:extLst>
          </p:cNvPr>
          <p:cNvSpPr/>
          <p:nvPr/>
        </p:nvSpPr>
        <p:spPr>
          <a:xfrm>
            <a:off x="3325280" y="94313"/>
            <a:ext cx="936104" cy="936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dirty="0">
              <a:solidFill>
                <a:schemeClr val="tx2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1083425-E534-4869-A72A-E3CF0B5FC243}"/>
              </a:ext>
            </a:extLst>
          </p:cNvPr>
          <p:cNvSpPr/>
          <p:nvPr/>
        </p:nvSpPr>
        <p:spPr>
          <a:xfrm>
            <a:off x="3325280" y="3630755"/>
            <a:ext cx="936104" cy="936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dirty="0">
              <a:solidFill>
                <a:schemeClr val="tx2"/>
              </a:solidFill>
            </a:endParaRPr>
          </a:p>
        </p:txBody>
      </p:sp>
      <p:sp>
        <p:nvSpPr>
          <p:cNvPr id="23" name="Rektangel 18">
            <a:extLst>
              <a:ext uri="{FF2B5EF4-FFF2-40B4-BE49-F238E27FC236}">
                <a16:creationId xmlns:a16="http://schemas.microsoft.com/office/drawing/2014/main" id="{20F3C10D-3539-4C50-9DD4-B790B911316C}"/>
              </a:ext>
            </a:extLst>
          </p:cNvPr>
          <p:cNvSpPr/>
          <p:nvPr/>
        </p:nvSpPr>
        <p:spPr>
          <a:xfrm>
            <a:off x="4634069" y="4628252"/>
            <a:ext cx="7115646" cy="1177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nb-NO" sz="1800" dirty="0">
                <a:solidFill>
                  <a:schemeClr val="tx2"/>
                </a:solidFill>
              </a:rPr>
              <a:t>Erfaringer</a:t>
            </a:r>
          </a:p>
        </p:txBody>
      </p:sp>
      <p:sp>
        <p:nvSpPr>
          <p:cNvPr id="36" name="Ellipse 19">
            <a:extLst>
              <a:ext uri="{FF2B5EF4-FFF2-40B4-BE49-F238E27FC236}">
                <a16:creationId xmlns:a16="http://schemas.microsoft.com/office/drawing/2014/main" id="{45C5DB74-1DD3-418F-A790-545FECD38324}"/>
              </a:ext>
            </a:extLst>
          </p:cNvPr>
          <p:cNvSpPr/>
          <p:nvPr/>
        </p:nvSpPr>
        <p:spPr>
          <a:xfrm>
            <a:off x="3360783" y="4749103"/>
            <a:ext cx="936104" cy="936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dirty="0">
              <a:solidFill>
                <a:schemeClr val="tx2"/>
              </a:solidFill>
            </a:endParaRPr>
          </a:p>
        </p:txBody>
      </p:sp>
      <p:pic>
        <p:nvPicPr>
          <p:cNvPr id="1026" name="Picture 2" descr="Bilderesultat for future black png">
            <a:extLst>
              <a:ext uri="{FF2B5EF4-FFF2-40B4-BE49-F238E27FC236}">
                <a16:creationId xmlns:a16="http://schemas.microsoft.com/office/drawing/2014/main" id="{2092DE36-C9F2-4BED-A6CA-042FE3D9F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91" y="6022082"/>
            <a:ext cx="936104" cy="6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esultat for toolbox black png">
            <a:extLst>
              <a:ext uri="{FF2B5EF4-FFF2-40B4-BE49-F238E27FC236}">
                <a16:creationId xmlns:a16="http://schemas.microsoft.com/office/drawing/2014/main" id="{43433E29-61D4-4845-B4EE-3A78D3598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57" y="3644857"/>
            <a:ext cx="588664" cy="85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esultat for building black png">
            <a:extLst>
              <a:ext uri="{FF2B5EF4-FFF2-40B4-BE49-F238E27FC236}">
                <a16:creationId xmlns:a16="http://schemas.microsoft.com/office/drawing/2014/main" id="{DFE293AF-D94B-4C39-AE15-367197F00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62" y="213743"/>
            <a:ext cx="623764" cy="6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llipse 27">
            <a:extLst>
              <a:ext uri="{FF2B5EF4-FFF2-40B4-BE49-F238E27FC236}">
                <a16:creationId xmlns:a16="http://schemas.microsoft.com/office/drawing/2014/main" id="{9B3F5328-840B-40B1-9D16-BBE7D8AD84F1}"/>
              </a:ext>
            </a:extLst>
          </p:cNvPr>
          <p:cNvSpPr/>
          <p:nvPr/>
        </p:nvSpPr>
        <p:spPr>
          <a:xfrm>
            <a:off x="3319192" y="1275892"/>
            <a:ext cx="936104" cy="936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dirty="0">
              <a:solidFill>
                <a:schemeClr val="tx2"/>
              </a:solidFill>
            </a:endParaRPr>
          </a:p>
        </p:txBody>
      </p:sp>
      <p:pic>
        <p:nvPicPr>
          <p:cNvPr id="1034" name="Picture 10" descr="Bilderesultat for change black png">
            <a:extLst>
              <a:ext uri="{FF2B5EF4-FFF2-40B4-BE49-F238E27FC236}">
                <a16:creationId xmlns:a16="http://schemas.microsoft.com/office/drawing/2014/main" id="{8316B5F5-5900-49F5-8B34-23232C80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18" y="1396731"/>
            <a:ext cx="592903" cy="5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lderesultat for learning black png">
            <a:extLst>
              <a:ext uri="{FF2B5EF4-FFF2-40B4-BE49-F238E27FC236}">
                <a16:creationId xmlns:a16="http://schemas.microsoft.com/office/drawing/2014/main" id="{8DA4674C-E4B3-484A-9878-9F2046A6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91" y="2610048"/>
            <a:ext cx="741441" cy="59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ilderesultat for learning black png">
            <a:extLst>
              <a:ext uri="{FF2B5EF4-FFF2-40B4-BE49-F238E27FC236}">
                <a16:creationId xmlns:a16="http://schemas.microsoft.com/office/drawing/2014/main" id="{D723BAFB-0443-4AC1-BBBA-2CE209812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360" y="4929925"/>
            <a:ext cx="574459" cy="5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1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Sylinder 18"/>
          <p:cNvSpPr txBox="1"/>
          <p:nvPr/>
        </p:nvSpPr>
        <p:spPr>
          <a:xfrm>
            <a:off x="123441" y="6391647"/>
            <a:ext cx="9010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>
                <a:solidFill>
                  <a:schemeClr val="bg1"/>
                </a:solidFill>
              </a:rPr>
              <a:t>Operasjonelt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7FFB17-0AA3-4680-A67E-1851D96176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203" y="254806"/>
            <a:ext cx="1641959" cy="344168"/>
          </a:xfrm>
        </p:spPr>
        <p:txBody>
          <a:bodyPr/>
          <a:lstStyle/>
          <a:p>
            <a:r>
              <a:rPr lang="nb-NO" dirty="0"/>
              <a:t>Om prosjektet</a:t>
            </a:r>
          </a:p>
        </p:txBody>
      </p:sp>
      <p:sp>
        <p:nvSpPr>
          <p:cNvPr id="22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Vi skal bygge 10 bygg</a:t>
            </a:r>
            <a:br>
              <a:rPr lang="nb-NO" sz="2400" dirty="0"/>
            </a:br>
            <a:endParaRPr lang="nb-NO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E4DAF-3005-45BA-B5A7-DE2B0E7FF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04" y="2355783"/>
            <a:ext cx="6682518" cy="3427973"/>
          </a:xfrm>
        </p:spPr>
        <p:txBody>
          <a:bodyPr/>
          <a:lstStyle/>
          <a:p>
            <a:r>
              <a:rPr lang="nb-NO" dirty="0"/>
              <a:t>Ca1,2 </a:t>
            </a:r>
            <a:r>
              <a:rPr lang="nb-NO" dirty="0" err="1"/>
              <a:t>mrd</a:t>
            </a:r>
            <a:r>
              <a:rPr lang="nb-NO" dirty="0"/>
              <a:t> samspillsentreprise</a:t>
            </a:r>
          </a:p>
          <a:p>
            <a:r>
              <a:rPr lang="nb-NO" dirty="0"/>
              <a:t>48 000m2 og ca. 365 leiligheter</a:t>
            </a:r>
          </a:p>
          <a:p>
            <a:r>
              <a:rPr lang="nb-NO" dirty="0"/>
              <a:t>8 000 m2 med forretning, bevertning og kultur</a:t>
            </a:r>
          </a:p>
          <a:p>
            <a:r>
              <a:rPr lang="nb-NO" dirty="0"/>
              <a:t>5 bygg på </a:t>
            </a:r>
            <a:r>
              <a:rPr lang="nb-NO" dirty="0" err="1"/>
              <a:t>kaiplate</a:t>
            </a:r>
            <a:r>
              <a:rPr lang="nb-NO" dirty="0"/>
              <a:t> i sjøen</a:t>
            </a:r>
          </a:p>
          <a:p>
            <a:r>
              <a:rPr lang="nb-NO" dirty="0"/>
              <a:t>20 000 lm pel</a:t>
            </a:r>
          </a:p>
          <a:p>
            <a:r>
              <a:rPr lang="nb-NO" dirty="0"/>
              <a:t>Under 3 års byggetid</a:t>
            </a:r>
          </a:p>
          <a:p>
            <a:r>
              <a:rPr lang="nb-NO" dirty="0"/>
              <a:t>Arbeidsfellesskap OSU, AFBF,AFA og AFEMT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E093E1-9F6E-4FDF-89B1-78F36DE23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635" y="2596660"/>
            <a:ext cx="5286446" cy="29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9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Sylinder 18"/>
          <p:cNvSpPr txBox="1"/>
          <p:nvPr/>
        </p:nvSpPr>
        <p:spPr>
          <a:xfrm>
            <a:off x="123441" y="6391647"/>
            <a:ext cx="9010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>
                <a:solidFill>
                  <a:schemeClr val="bg1"/>
                </a:solidFill>
              </a:rPr>
              <a:t>Operasjonelt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7FFB17-0AA3-4680-A67E-1851D96176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203" y="254806"/>
            <a:ext cx="1168590" cy="344128"/>
          </a:xfrm>
        </p:spPr>
        <p:txBody>
          <a:bodyPr/>
          <a:lstStyle/>
          <a:p>
            <a:r>
              <a:rPr lang="nb-NO" dirty="0"/>
              <a:t>Målsetting</a:t>
            </a:r>
          </a:p>
        </p:txBody>
      </p:sp>
      <p:sp>
        <p:nvSpPr>
          <p:cNvPr id="22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Norges mest attraktive prosjekt!</a:t>
            </a:r>
            <a:br>
              <a:rPr lang="nb-NO" sz="2400" dirty="0"/>
            </a:br>
            <a:endParaRPr lang="nb-NO" sz="2400" dirty="0"/>
          </a:p>
        </p:txBody>
      </p:sp>
      <p:pic>
        <p:nvPicPr>
          <p:cNvPr id="12" name="Plassholder for innhold 6">
            <a:extLst>
              <a:ext uri="{FF2B5EF4-FFF2-40B4-BE49-F238E27FC236}">
                <a16:creationId xmlns:a16="http://schemas.microsoft.com/office/drawing/2014/main" id="{10DE5FC5-903A-455C-9173-F8405F26B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71" y="2246805"/>
            <a:ext cx="5549834" cy="347419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A08A36-4172-40A0-BB87-9BCFC14F5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32" y="2917988"/>
            <a:ext cx="5242357" cy="2131829"/>
          </a:xfrm>
        </p:spPr>
        <p:txBody>
          <a:bodyPr>
            <a:normAutofit/>
          </a:bodyPr>
          <a:lstStyle/>
          <a:p>
            <a:r>
              <a:rPr lang="nb-NO" sz="1600" dirty="0"/>
              <a:t>Bispevika skal bli den mest attraktive bydelen i Oslo</a:t>
            </a:r>
          </a:p>
          <a:p>
            <a:r>
              <a:rPr lang="nb-NO" sz="1600" dirty="0"/>
              <a:t>Bispevika skal skape 40% mer verdi enn tradisjonelle byggeprosjekter</a:t>
            </a:r>
          </a:p>
          <a:p>
            <a:r>
              <a:rPr lang="nb-NO" sz="1600" dirty="0"/>
              <a:t>Bispevika skal ha de mest fornøyde boligkundene</a:t>
            </a:r>
          </a:p>
          <a:p>
            <a:r>
              <a:rPr lang="nb-NO" sz="1600" dirty="0"/>
              <a:t>Bispevika skal endre samhandlingsmønsteret i </a:t>
            </a:r>
            <a:r>
              <a:rPr lang="nb-NO" sz="1600" dirty="0" err="1"/>
              <a:t>byggebransjen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06750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8FEAB0-A9B5-4B12-96C6-29F18AF413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204" y="254806"/>
            <a:ext cx="2010166" cy="344128"/>
          </a:xfrm>
        </p:spPr>
        <p:txBody>
          <a:bodyPr/>
          <a:lstStyle/>
          <a:p>
            <a:r>
              <a:rPr lang="nb-NO" dirty="0"/>
              <a:t>Hvordan vi jobber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E23E54-3D9E-4E9A-9632-8774A83E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Byggeplass i Bispevika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B2CF8A55-2C20-431E-B351-A6645EFD2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39" y="2017619"/>
            <a:ext cx="5602564" cy="3930692"/>
          </a:xfrm>
        </p:spPr>
        <p:txBody>
          <a:bodyPr>
            <a:noAutofit/>
          </a:bodyPr>
          <a:lstStyle/>
          <a:p>
            <a:pPr marL="359856" lvl="1" indent="0">
              <a:buNone/>
            </a:pPr>
            <a:r>
              <a:rPr lang="nb-NO" sz="1400" b="1" dirty="0"/>
              <a:t>Ute på byggeplassen</a:t>
            </a:r>
          </a:p>
          <a:p>
            <a:pPr lvl="1"/>
            <a:r>
              <a:rPr lang="nb-NO" sz="1400" dirty="0"/>
              <a:t>Armering og betong bestilles og utføres fra modell</a:t>
            </a:r>
          </a:p>
          <a:p>
            <a:pPr lvl="1"/>
            <a:r>
              <a:rPr lang="nb-NO" sz="1400" dirty="0"/>
              <a:t>Pr. dags dato har rådgiver ikke produsert plantegninger for betong eller armering</a:t>
            </a:r>
          </a:p>
          <a:p>
            <a:pPr lvl="1"/>
            <a:r>
              <a:rPr lang="nb-NO" sz="1400" dirty="0"/>
              <a:t>BIM Kiosk og </a:t>
            </a:r>
            <a:r>
              <a:rPr lang="nb-NO" sz="1400" dirty="0" err="1"/>
              <a:t>iPad’s</a:t>
            </a:r>
            <a:r>
              <a:rPr lang="nb-NO" sz="1400" dirty="0"/>
              <a:t> er tilgjengelig ute på byggeplassen</a:t>
            </a:r>
          </a:p>
          <a:p>
            <a:pPr marL="359856" lvl="1" indent="0">
              <a:buNone/>
            </a:pPr>
            <a:r>
              <a:rPr lang="nb-NO" sz="1400" b="1" dirty="0"/>
              <a:t>På kontoret</a:t>
            </a:r>
          </a:p>
          <a:p>
            <a:pPr lvl="1"/>
            <a:r>
              <a:rPr lang="nb-NO" sz="1400" dirty="0"/>
              <a:t>Microsoft Hub og Nureva Wall</a:t>
            </a:r>
          </a:p>
          <a:p>
            <a:pPr lvl="1"/>
            <a:r>
              <a:rPr lang="nb-NO" sz="1400" dirty="0"/>
              <a:t>Automatisert modellbehandling / distribusjon av filer med RPA </a:t>
            </a:r>
          </a:p>
          <a:p>
            <a:pPr lvl="1"/>
            <a:r>
              <a:rPr lang="nb-NO" sz="1400" dirty="0"/>
              <a:t>Automatisert regelsjekk i Solibri med RPA</a:t>
            </a:r>
          </a:p>
          <a:p>
            <a:pPr lvl="1"/>
            <a:r>
              <a:rPr lang="nb-NO" sz="1400" dirty="0"/>
              <a:t>Fremdriftsplanlegging med modell (4D)</a:t>
            </a:r>
          </a:p>
          <a:p>
            <a:endParaRPr lang="nb-NO" sz="1400" dirty="0"/>
          </a:p>
        </p:txBody>
      </p:sp>
      <p:pic>
        <p:nvPicPr>
          <p:cNvPr id="10" name="Bilde 28">
            <a:extLst>
              <a:ext uri="{FF2B5EF4-FFF2-40B4-BE49-F238E27FC236}">
                <a16:creationId xmlns:a16="http://schemas.microsoft.com/office/drawing/2014/main" id="{2482C2C4-1B75-4B7C-AFFE-7E9132EB85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4" r="2544"/>
          <a:stretch>
            <a:fillRect/>
          </a:stretch>
        </p:blipFill>
        <p:spPr>
          <a:xfrm>
            <a:off x="6940369" y="2349674"/>
            <a:ext cx="4298865" cy="1258214"/>
          </a:xfrm>
          <a:custGeom>
            <a:avLst/>
            <a:gdLst>
              <a:gd name="connsiteX0" fmla="*/ 124490 w 2685514"/>
              <a:gd name="connsiteY0" fmla="*/ 0 h 786010"/>
              <a:gd name="connsiteX1" fmla="*/ 2561696 w 2685514"/>
              <a:gd name="connsiteY1" fmla="*/ 0 h 786010"/>
              <a:gd name="connsiteX2" fmla="*/ 2685514 w 2685514"/>
              <a:gd name="connsiteY2" fmla="*/ 550593 h 786010"/>
              <a:gd name="connsiteX3" fmla="*/ 2682230 w 2685514"/>
              <a:gd name="connsiteY3" fmla="*/ 549834 h 786010"/>
              <a:gd name="connsiteX4" fmla="*/ 2499919 w 2685514"/>
              <a:gd name="connsiteY4" fmla="*/ 786010 h 786010"/>
              <a:gd name="connsiteX5" fmla="*/ 176231 w 2685514"/>
              <a:gd name="connsiteY5" fmla="*/ 786010 h 786010"/>
              <a:gd name="connsiteX6" fmla="*/ 6937 w 2685514"/>
              <a:gd name="connsiteY6" fmla="*/ 568263 h 786010"/>
              <a:gd name="connsiteX7" fmla="*/ 4636 w 2685514"/>
              <a:gd name="connsiteY7" fmla="*/ 568781 h 786010"/>
              <a:gd name="connsiteX8" fmla="*/ 4636 w 2685514"/>
              <a:gd name="connsiteY8" fmla="*/ 555862 h 786010"/>
              <a:gd name="connsiteX9" fmla="*/ 0 w 2685514"/>
              <a:gd name="connsiteY9" fmla="*/ 555862 h 78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5514" h="786010">
                <a:moveTo>
                  <a:pt x="124490" y="0"/>
                </a:moveTo>
                <a:lnTo>
                  <a:pt x="2561696" y="0"/>
                </a:lnTo>
                <a:lnTo>
                  <a:pt x="2685514" y="550593"/>
                </a:lnTo>
                <a:lnTo>
                  <a:pt x="2682230" y="549834"/>
                </a:lnTo>
                <a:lnTo>
                  <a:pt x="2499919" y="786010"/>
                </a:lnTo>
                <a:lnTo>
                  <a:pt x="176231" y="786010"/>
                </a:lnTo>
                <a:lnTo>
                  <a:pt x="6937" y="568263"/>
                </a:lnTo>
                <a:lnTo>
                  <a:pt x="4636" y="568781"/>
                </a:lnTo>
                <a:lnTo>
                  <a:pt x="4636" y="555862"/>
                </a:lnTo>
                <a:lnTo>
                  <a:pt x="0" y="555862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D04DA0-B288-4929-B931-65847E3D8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369" y="3782681"/>
            <a:ext cx="4298864" cy="227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3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96544-48D3-457A-8566-7211222B2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886" y="1975694"/>
            <a:ext cx="3531375" cy="2143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B353C1-DC16-4463-B913-E4AA9A2CF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885" y="4335419"/>
            <a:ext cx="3531376" cy="17461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F0D9B9-1690-4082-B9D5-A376DDBDA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299" y="1975693"/>
            <a:ext cx="2086587" cy="4105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FD8D0-0EFF-409B-B6DE-B1D437EA2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672" y="2833142"/>
            <a:ext cx="5616463" cy="283028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455176E-280E-4AE9-BDCF-B64A84FF39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204" y="254806"/>
            <a:ext cx="2010166" cy="344128"/>
          </a:xfrm>
        </p:spPr>
        <p:txBody>
          <a:bodyPr/>
          <a:lstStyle/>
          <a:p>
            <a:r>
              <a:rPr lang="nb-NO" dirty="0"/>
              <a:t>Hvordan vi jobber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171027F9-E417-4F1B-9607-E6BA3D413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nb-NO" dirty="0"/>
              <a:t>Tiltak gjort i Bispevika (Modell)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88526C6-050A-4EFF-AB01-F4E388FB6B77}"/>
              </a:ext>
            </a:extLst>
          </p:cNvPr>
          <p:cNvSpPr/>
          <p:nvPr/>
        </p:nvSpPr>
        <p:spPr>
          <a:xfrm rot="10800000">
            <a:off x="9597458" y="5129446"/>
            <a:ext cx="178844" cy="158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0A6051-8201-45C4-9904-68F3989C668A}"/>
              </a:ext>
            </a:extLst>
          </p:cNvPr>
          <p:cNvSpPr txBox="1"/>
          <p:nvPr/>
        </p:nvSpPr>
        <p:spPr>
          <a:xfrm>
            <a:off x="1937101" y="5658409"/>
            <a:ext cx="2293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Viser arbeidspakker i kjeller B2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EB74579-5F7D-4254-835B-2487944F168E}"/>
              </a:ext>
            </a:extLst>
          </p:cNvPr>
          <p:cNvSpPr/>
          <p:nvPr/>
        </p:nvSpPr>
        <p:spPr>
          <a:xfrm rot="10800000" flipH="1">
            <a:off x="9596990" y="2977696"/>
            <a:ext cx="204127" cy="158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0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E8C913-7DBE-464B-8D07-9CD3DEB22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797" y="1762632"/>
            <a:ext cx="2054598" cy="438193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E6C138-C0E8-4E86-83BA-41BBAA51CA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204" y="254806"/>
            <a:ext cx="2010166" cy="344128"/>
          </a:xfrm>
        </p:spPr>
        <p:txBody>
          <a:bodyPr/>
          <a:lstStyle/>
          <a:p>
            <a:r>
              <a:rPr lang="nb-NO" dirty="0"/>
              <a:t>Hvordan vi jobber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ADA7A8AF-C60E-4BC2-9248-64598047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nb-NO" dirty="0"/>
              <a:t>Tiltak gjort i Bispevika (Parametere)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639FE-2380-4814-B552-6FB3F46F7C5F}"/>
              </a:ext>
            </a:extLst>
          </p:cNvPr>
          <p:cNvSpPr txBox="1"/>
          <p:nvPr/>
        </p:nvSpPr>
        <p:spPr>
          <a:xfrm>
            <a:off x="3171128" y="6142230"/>
            <a:ext cx="1661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Standard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6F84B-175C-467C-AB4F-96F90C914657}"/>
              </a:ext>
            </a:extLst>
          </p:cNvPr>
          <p:cNvSpPr txBox="1"/>
          <p:nvPr/>
        </p:nvSpPr>
        <p:spPr>
          <a:xfrm>
            <a:off x="7165064" y="6141535"/>
            <a:ext cx="1606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Tilpasset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D27E63-2A44-4F51-9D68-38C6949BE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868" y="1762632"/>
            <a:ext cx="2164581" cy="4386797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71043983-AE94-483A-85C0-5ABF4B8EC4E4}"/>
              </a:ext>
            </a:extLst>
          </p:cNvPr>
          <p:cNvSpPr/>
          <p:nvPr/>
        </p:nvSpPr>
        <p:spPr>
          <a:xfrm>
            <a:off x="5161483" y="3789834"/>
            <a:ext cx="122413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84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41992B-12C5-464B-9E0D-A2902C133F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204" y="254806"/>
            <a:ext cx="2010166" cy="344128"/>
          </a:xfrm>
        </p:spPr>
        <p:txBody>
          <a:bodyPr/>
          <a:lstStyle/>
          <a:p>
            <a:r>
              <a:rPr lang="nb-NO" dirty="0"/>
              <a:t>Hvordan vi jobber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9AB84-AC82-445A-AC29-298061D1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Egenutviklet KS system for å sikre høy modellkvalitet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768E64-5A90-4B67-BB47-DFCD1AF20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11" y="1629594"/>
            <a:ext cx="4062387" cy="40039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26AF33-5A4F-466E-B73F-CED536ABCAD6}"/>
              </a:ext>
            </a:extLst>
          </p:cNvPr>
          <p:cNvSpPr txBox="1"/>
          <p:nvPr/>
        </p:nvSpPr>
        <p:spPr>
          <a:xfrm>
            <a:off x="1997582" y="5688668"/>
            <a:ext cx="1893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Prosjektering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8C0F11-0FD4-4C2E-BCD2-19E397E83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507" y="1633700"/>
            <a:ext cx="5796116" cy="39998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7B2B94-6E7D-4570-AB1B-5C0395989572}"/>
              </a:ext>
            </a:extLst>
          </p:cNvPr>
          <p:cNvSpPr txBox="1"/>
          <p:nvPr/>
        </p:nvSpPr>
        <p:spPr>
          <a:xfrm>
            <a:off x="7375465" y="5694424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Byggeplass</a:t>
            </a:r>
          </a:p>
        </p:txBody>
      </p:sp>
    </p:spTree>
    <p:extLst>
      <p:ext uri="{BB962C8B-B14F-4D97-AF65-F5344CB8AC3E}">
        <p14:creationId xmlns:p14="http://schemas.microsoft.com/office/powerpoint/2010/main" val="200127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62317E-2FEB-491B-A0E6-916243235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204" y="254806"/>
            <a:ext cx="2010166" cy="344128"/>
          </a:xfrm>
        </p:spPr>
        <p:txBody>
          <a:bodyPr/>
          <a:lstStyle/>
          <a:p>
            <a:r>
              <a:rPr lang="nb-NO" dirty="0"/>
              <a:t>Hvordan vi jobber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D54A3-B0E2-4653-ABD6-3588110D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Planlegging for Drift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B2F001-AD7C-45F8-814B-47BA29A71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06" y="2018045"/>
            <a:ext cx="5098342" cy="3931716"/>
          </a:xfrm>
        </p:spPr>
        <p:txBody>
          <a:bodyPr>
            <a:normAutofit/>
          </a:bodyPr>
          <a:lstStyle/>
          <a:p>
            <a:r>
              <a:rPr lang="nb-NO" dirty="0"/>
              <a:t>Egenutviklet planstruktur basert på «Last Planner System» -hierarkiet</a:t>
            </a:r>
          </a:p>
          <a:p>
            <a:r>
              <a:rPr lang="nb-NO" dirty="0"/>
              <a:t>Planstrukturen definerer arbeidsmetodikken, og dermed hvilke verktøy vi har bruk for. Ikke omvendt </a:t>
            </a:r>
          </a:p>
          <a:p>
            <a:r>
              <a:rPr lang="nb-NO" dirty="0"/>
              <a:t>Ekte</a:t>
            </a:r>
            <a:r>
              <a:rPr lang="en-US" dirty="0"/>
              <a:t> </a:t>
            </a:r>
            <a:r>
              <a:rPr lang="en-US" dirty="0" err="1"/>
              <a:t>implementering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metodikken</a:t>
            </a:r>
            <a:r>
              <a:rPr lang="en-US" dirty="0"/>
              <a:t> I </a:t>
            </a:r>
            <a:r>
              <a:rPr lang="en-US" dirty="0" err="1"/>
              <a:t>Touchplan</a:t>
            </a:r>
            <a:r>
              <a:rPr lang="en-US" dirty="0"/>
              <a:t>   - </a:t>
            </a:r>
            <a:r>
              <a:rPr lang="en-US" i="1" dirty="0"/>
              <a:t>“By far one of the most advanced </a:t>
            </a:r>
            <a:r>
              <a:rPr lang="en-US" i="1" dirty="0" err="1"/>
              <a:t>touchplan</a:t>
            </a:r>
            <a:r>
              <a:rPr lang="en-US" i="1" dirty="0"/>
              <a:t> users” – Michael Sullivan, Director of Customer Success</a:t>
            </a:r>
          </a:p>
          <a:p>
            <a:r>
              <a:rPr lang="en-US" dirty="0" err="1"/>
              <a:t>Speiling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planlagte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Touchplan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Synchro for </a:t>
            </a:r>
            <a:r>
              <a:rPr lang="en-US" dirty="0" err="1"/>
              <a:t>visualisering</a:t>
            </a:r>
            <a:r>
              <a:rPr lang="en-US" dirty="0"/>
              <a:t> </a:t>
            </a:r>
          </a:p>
          <a:p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D140948-5231-42C8-82BE-B8C034257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31" y="1610197"/>
            <a:ext cx="3744416" cy="280831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3EC97F3-A1FF-4D99-B3BE-942852C8D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79" y="3645818"/>
            <a:ext cx="405834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66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F-Gruppen">
      <a:dk1>
        <a:sysClr val="windowText" lastClr="000000"/>
      </a:dk1>
      <a:lt1>
        <a:sysClr val="window" lastClr="FFFFFF"/>
      </a:lt1>
      <a:dk2>
        <a:srgbClr val="444444"/>
      </a:dk2>
      <a:lt2>
        <a:srgbClr val="E9E9E9"/>
      </a:lt2>
      <a:accent1>
        <a:srgbClr val="FECB00"/>
      </a:accent1>
      <a:accent2>
        <a:srgbClr val="444444"/>
      </a:accent2>
      <a:accent3>
        <a:srgbClr val="830825"/>
      </a:accent3>
      <a:accent4>
        <a:srgbClr val="808080"/>
      </a:accent4>
      <a:accent5>
        <a:srgbClr val="C0C0C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M Styringsgruppe 03.01.2017.potx" id="{74A2E8C6-7843-48F4-B4C6-73F3B500AB88}" vid="{EE91A509-DEB3-4554-A2A2-4CDEA6921E3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0B5E5F7834049A71E22AFB8AA2F20" ma:contentTypeVersion="5" ma:contentTypeDescription="Opprett et nytt dokument." ma:contentTypeScope="" ma:versionID="751f860e50ccd362dd211f729810a537">
  <xsd:schema xmlns:xsd="http://www.w3.org/2001/XMLSchema" xmlns:xs="http://www.w3.org/2001/XMLSchema" xmlns:p="http://schemas.microsoft.com/office/2006/metadata/properties" xmlns:ns1="http://schemas.microsoft.com/sharepoint/v3" xmlns:ns2="a3612641-34c0-4a13-81e3-d5205588a007" xmlns:ns3="73051915-ab4c-4677-882e-30603bb43328" targetNamespace="http://schemas.microsoft.com/office/2006/metadata/properties" ma:root="true" ma:fieldsID="f7add191c3b3528bc42bb2c17f24cc3d" ns1:_="" ns2:_="" ns3:_="">
    <xsd:import namespace="http://schemas.microsoft.com/sharepoint/v3"/>
    <xsd:import namespace="a3612641-34c0-4a13-81e3-d5205588a007"/>
    <xsd:import namespace="73051915-ab4c-4677-882e-30603bb4332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12641-34c0-4a13-81e3-d5205588a0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51915-ab4c-4677-882e-30603bb43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ACBCBA-5281-42E0-A277-2758763D586A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3612641-34c0-4a13-81e3-d5205588a007"/>
    <ds:schemaRef ds:uri="http://schemas.microsoft.com/office/infopath/2007/PartnerControls"/>
    <ds:schemaRef ds:uri="73051915-ab4c-4677-882e-30603bb4332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DC6CE2-F5D2-4CF7-834B-FD555185F8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612641-34c0-4a13-81e3-d5205588a007"/>
    <ds:schemaRef ds:uri="73051915-ab4c-4677-882e-30603bb433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11EF3E-BC12-42A1-B516-F4DC72C8CB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BIM Styringsgruppe 28.02.2018</Template>
  <TotalTime>4191</TotalTime>
  <Words>502</Words>
  <Application>Microsoft Office PowerPoint</Application>
  <PresentationFormat>Custom</PresentationFormat>
  <Paragraphs>110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Wingdings</vt:lpstr>
      <vt:lpstr>Office-tema</vt:lpstr>
      <vt:lpstr> Digital Byggeplass i Bispevika (del 2 av 2)   Rune Huse Karlstad  BIM Koordinator AF Gruppen</vt:lpstr>
      <vt:lpstr>PowerPoint Presentation</vt:lpstr>
      <vt:lpstr>Vi skal bygge 10 bygg </vt:lpstr>
      <vt:lpstr>Norges mest attraktive prosjekt! </vt:lpstr>
      <vt:lpstr>Digital Byggeplass i Bispevika</vt:lpstr>
      <vt:lpstr>Tiltak gjort i Bispevika (Modell)</vt:lpstr>
      <vt:lpstr>Tiltak gjort i Bispevika (Parametere)</vt:lpstr>
      <vt:lpstr>Egenutviklet KS system for å sikre høy modellkvalitet</vt:lpstr>
      <vt:lpstr>Digital Planlegging for Drift</vt:lpstr>
      <vt:lpstr>Vår Digitale Verktøykasse</vt:lpstr>
      <vt:lpstr>Trimble Connect - Arbeidsgrunnlag Armering</vt:lpstr>
      <vt:lpstr>Solibri - Arbeidsgrunnlag Armering</vt:lpstr>
      <vt:lpstr>Trimble Connect - Arbeidsgrunnlag Betong</vt:lpstr>
      <vt:lpstr>Digital Byggeplass – Erfaringer gjort til nå</vt:lpstr>
      <vt:lpstr>Planlagt videreutvikling i Bispevika</vt:lpstr>
      <vt:lpstr>Digital Byggeplass – Kort oppsummert</vt:lpstr>
      <vt:lpstr>Digital Byggeplass – Kort oppsummert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BIM Styringsgruppe</dc:title>
  <dc:creator>Jørgen Skovly</dc:creator>
  <cp:lastModifiedBy>Rune Huse Karlstad</cp:lastModifiedBy>
  <cp:revision>20</cp:revision>
  <dcterms:created xsi:type="dcterms:W3CDTF">2018-02-14T17:17:21Z</dcterms:created>
  <dcterms:modified xsi:type="dcterms:W3CDTF">2018-04-16T06:59:11Z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0x010100ABB0B5E5F7834049A71E22AFB8AA2F20</vt:lpwstr>
  </property>
</Properties>
</file>