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04" r:id="rId2"/>
    <p:sldId id="507" r:id="rId3"/>
    <p:sldId id="521" r:id="rId4"/>
    <p:sldId id="510" r:id="rId5"/>
    <p:sldId id="512" r:id="rId6"/>
    <p:sldId id="525" r:id="rId7"/>
    <p:sldId id="461" r:id="rId8"/>
    <p:sldId id="478" r:id="rId9"/>
    <p:sldId id="514" r:id="rId10"/>
    <p:sldId id="523" r:id="rId11"/>
    <p:sldId id="374" r:id="rId12"/>
    <p:sldId id="513" r:id="rId13"/>
    <p:sldId id="503" r:id="rId14"/>
    <p:sldId id="496" r:id="rId15"/>
    <p:sldId id="498" r:id="rId16"/>
    <p:sldId id="505" r:id="rId17"/>
    <p:sldId id="506" r:id="rId18"/>
    <p:sldId id="497" r:id="rId19"/>
    <p:sldId id="486" r:id="rId20"/>
    <p:sldId id="524" r:id="rId21"/>
    <p:sldId id="515" r:id="rId22"/>
    <p:sldId id="516" r:id="rId23"/>
    <p:sldId id="517" r:id="rId24"/>
    <p:sldId id="522" r:id="rId25"/>
    <p:sldId id="519" r:id="rId26"/>
    <p:sldId id="518" r:id="rId27"/>
    <p:sldId id="492" r:id="rId28"/>
    <p:sldId id="493" r:id="rId29"/>
    <p:sldId id="494" r:id="rId30"/>
    <p:sldId id="372" r:id="rId31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0A"/>
    <a:srgbClr val="1881AD"/>
    <a:srgbClr val="1FB215"/>
    <a:srgbClr val="1F5FC9"/>
    <a:srgbClr val="517D88"/>
    <a:srgbClr val="540000"/>
    <a:srgbClr val="B2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7" autoAdjust="0"/>
    <p:restoredTop sz="83771" autoAdjust="0"/>
  </p:normalViewPr>
  <p:slideViewPr>
    <p:cSldViewPr snapToGrid="0">
      <p:cViewPr varScale="1">
        <p:scale>
          <a:sx n="94" d="100"/>
          <a:sy n="94" d="100"/>
        </p:scale>
        <p:origin x="-20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444"/>
    </p:cViewPr>
  </p:sorterViewPr>
  <p:notesViewPr>
    <p:cSldViewPr snapToGrid="0" snapToObjects="1">
      <p:cViewPr varScale="1">
        <p:scale>
          <a:sx n="66" d="100"/>
          <a:sy n="66" d="100"/>
        </p:scale>
        <p:origin x="-3584" y="-12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052CF-7084-4946-9205-36107588F5A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C8AC2DC-3583-40B4-8323-59F94FBAFF96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Autho-rities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C3C5AED9-8DB0-4B72-9A55-51509B142E70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FM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93204C77-E7F5-4208-8AC8-21176296FB58}">
      <dgm:prSet phldrT="[Teks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Build</a:t>
          </a:r>
          <a:r>
            <a:rPr lang="nb-NO" sz="1200" dirty="0" smtClean="0">
              <a:latin typeface="Comic Sans MS" panose="030F0702030302020204" pitchFamily="66" charset="0"/>
            </a:rPr>
            <a:t>-</a:t>
          </a:r>
          <a:br>
            <a:rPr lang="nb-NO" sz="1200" dirty="0" smtClean="0">
              <a:latin typeface="Comic Sans MS" panose="030F0702030302020204" pitchFamily="66" charset="0"/>
            </a:rPr>
          </a:br>
          <a:r>
            <a:rPr lang="nb-NO" sz="1200" dirty="0" err="1" smtClean="0">
              <a:latin typeface="Comic Sans MS" panose="030F0702030302020204" pitchFamily="66" charset="0"/>
            </a:rPr>
            <a:t>ings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E437B0B-C96B-4073-ACE7-3EF44995FACE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Econ-omy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80E2AB7-3A89-4D17-9AD2-6117C7BC5FB7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Logi-stics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A330E599-F8F8-4BB1-BD71-EE1A6C0B4BAB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Trai</a:t>
          </a:r>
          <a:r>
            <a:rPr lang="nb-NO" sz="1200" dirty="0" smtClean="0">
              <a:latin typeface="Comic Sans MS" panose="030F0702030302020204" pitchFamily="66" charset="0"/>
            </a:rPr>
            <a:t>-</a:t>
          </a:r>
          <a:br>
            <a:rPr lang="nb-NO" sz="1200" dirty="0" smtClean="0">
              <a:latin typeface="Comic Sans MS" panose="030F0702030302020204" pitchFamily="66" charset="0"/>
            </a:rPr>
          </a:br>
          <a:r>
            <a:rPr lang="nb-NO" sz="1200" dirty="0" err="1" smtClean="0">
              <a:latin typeface="Comic Sans MS" panose="030F0702030302020204" pitchFamily="66" charset="0"/>
            </a:rPr>
            <a:t>ning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D74549F-B5DF-4F6D-A144-F13BCE705DEA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Know-How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4778C95B-AC6E-458E-8B3C-3D84EAFCDF5B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ICT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D051D1CB-A52A-48FD-9824-E5338E396AED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Proc</a:t>
          </a:r>
          <a:r>
            <a:rPr lang="nb-NO" sz="1200" dirty="0" smtClean="0">
              <a:latin typeface="Comic Sans MS" panose="030F0702030302020204" pitchFamily="66" charset="0"/>
            </a:rPr>
            <a:t>-ess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BDA2A88E-A5BD-41F3-AA85-D1EAB02ADC6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Organization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0E8E592E-9942-4382-8274-2E496C59AAE2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Owner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A921FB05-9E76-4FFE-9EB0-139C628CA15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100" dirty="0" smtClean="0">
              <a:latin typeface="Comic Sans MS" panose="030F0702030302020204" pitchFamily="66" charset="0"/>
            </a:rPr>
            <a:t>Health Care</a:t>
          </a:r>
          <a:endParaRPr lang="nb-NO" sz="1100" dirty="0">
            <a:latin typeface="Comic Sans MS" panose="030F0702030302020204" pitchFamily="66" charset="0"/>
          </a:endParaRPr>
        </a:p>
      </dgm:t>
    </dgm:pt>
    <dgm:pt modelId="{058A87BF-ADFD-4194-8B0F-5DCF7805CA3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100" dirty="0" smtClean="0">
              <a:latin typeface="Comic Sans MS" panose="030F0702030302020204" pitchFamily="66" charset="0"/>
            </a:rPr>
            <a:t>Patient</a:t>
          </a:r>
          <a:endParaRPr lang="nb-NO" sz="1100" dirty="0">
            <a:latin typeface="Comic Sans MS" panose="030F0702030302020204" pitchFamily="66" charset="0"/>
          </a:endParaRPr>
        </a:p>
      </dgm:t>
    </dgm:pt>
    <dgm:pt modelId="{52C7095A-362D-4A84-873D-6F65DE653260}">
      <dgm:prSet phldrT="[Tekst]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The Enterprise</a:t>
          </a:r>
          <a:endParaRPr lang="nb-NO" dirty="0">
            <a:latin typeface="Comic Sans MS" panose="030F0702030302020204" pitchFamily="66" charset="0"/>
          </a:endParaRPr>
        </a:p>
      </dgm:t>
    </dgm:pt>
    <dgm:pt modelId="{57E6774E-A397-4969-9E1B-C8CFACFBFC91}" type="sibTrans" cxnId="{D8EB91AC-C4DB-4175-BB5E-C2BAE9AA890F}">
      <dgm:prSet/>
      <dgm:spPr/>
      <dgm:t>
        <a:bodyPr/>
        <a:lstStyle/>
        <a:p>
          <a:endParaRPr lang="nb-NO"/>
        </a:p>
      </dgm:t>
    </dgm:pt>
    <dgm:pt modelId="{C100E4ED-CBA1-466E-AD19-5CDC2CD64521}" type="parTrans" cxnId="{D8EB91AC-C4DB-4175-BB5E-C2BAE9AA890F}">
      <dgm:prSet/>
      <dgm:spPr/>
      <dgm:t>
        <a:bodyPr/>
        <a:lstStyle/>
        <a:p>
          <a:endParaRPr lang="nb-NO"/>
        </a:p>
      </dgm:t>
    </dgm:pt>
    <dgm:pt modelId="{5D081514-7CA6-4C03-B130-64619DB8D371}" type="sibTrans" cxnId="{9CA2BE5C-A90E-4BB9-B2FC-0405DE635FBC}">
      <dgm:prSet/>
      <dgm:spPr/>
      <dgm:t>
        <a:bodyPr/>
        <a:lstStyle/>
        <a:p>
          <a:endParaRPr lang="nb-NO"/>
        </a:p>
      </dgm:t>
    </dgm:pt>
    <dgm:pt modelId="{789BE3D9-753C-4412-B2D7-977FE85141B4}" type="parTrans" cxnId="{9CA2BE5C-A90E-4BB9-B2FC-0405DE635FBC}">
      <dgm:prSet/>
      <dgm:spPr/>
      <dgm:t>
        <a:bodyPr/>
        <a:lstStyle/>
        <a:p>
          <a:endParaRPr lang="nb-NO"/>
        </a:p>
      </dgm:t>
    </dgm:pt>
    <dgm:pt modelId="{06904BCD-4148-425E-BC24-03D86C9129A7}" type="sibTrans" cxnId="{FD544F25-BECE-48FE-A1AC-F4298E92F78F}">
      <dgm:prSet/>
      <dgm:spPr/>
      <dgm:t>
        <a:bodyPr/>
        <a:lstStyle/>
        <a:p>
          <a:endParaRPr lang="nb-NO"/>
        </a:p>
      </dgm:t>
    </dgm:pt>
    <dgm:pt modelId="{ECD1FFDC-A5A5-494B-8F2D-C596A10D08C4}" type="parTrans" cxnId="{FD544F25-BECE-48FE-A1AC-F4298E92F78F}">
      <dgm:prSet/>
      <dgm:spPr/>
      <dgm:t>
        <a:bodyPr/>
        <a:lstStyle/>
        <a:p>
          <a:endParaRPr lang="nb-NO"/>
        </a:p>
      </dgm:t>
    </dgm:pt>
    <dgm:pt modelId="{005158C9-D8A8-4B65-A0A2-D15370641427}" type="sibTrans" cxnId="{96024DE3-53CC-4E47-B5FA-593C759904D3}">
      <dgm:prSet/>
      <dgm:spPr/>
      <dgm:t>
        <a:bodyPr/>
        <a:lstStyle/>
        <a:p>
          <a:endParaRPr lang="nb-NO"/>
        </a:p>
      </dgm:t>
    </dgm:pt>
    <dgm:pt modelId="{03272E77-7EE5-4028-AC2C-D797D0844723}" type="parTrans" cxnId="{96024DE3-53CC-4E47-B5FA-593C759904D3}">
      <dgm:prSet/>
      <dgm:spPr/>
      <dgm:t>
        <a:bodyPr/>
        <a:lstStyle/>
        <a:p>
          <a:endParaRPr lang="nb-NO"/>
        </a:p>
      </dgm:t>
    </dgm:pt>
    <dgm:pt modelId="{13374CC1-B0D2-44AC-AA56-07982985AFD9}" type="sibTrans" cxnId="{FB33AE10-2305-4085-AB19-079ECA8DDACF}">
      <dgm:prSet/>
      <dgm:spPr/>
      <dgm:t>
        <a:bodyPr/>
        <a:lstStyle/>
        <a:p>
          <a:endParaRPr lang="nb-NO"/>
        </a:p>
      </dgm:t>
    </dgm:pt>
    <dgm:pt modelId="{7FF7458A-F9FF-4E05-B272-5F8FADBE2511}" type="parTrans" cxnId="{FB33AE10-2305-4085-AB19-079ECA8DDACF}">
      <dgm:prSet/>
      <dgm:spPr/>
      <dgm:t>
        <a:bodyPr/>
        <a:lstStyle/>
        <a:p>
          <a:endParaRPr lang="nb-NO"/>
        </a:p>
      </dgm:t>
    </dgm:pt>
    <dgm:pt modelId="{F9B4BACC-C2D0-4058-8332-1BD036490CA2}" type="sibTrans" cxnId="{B983CFE8-1BCC-4BEE-B43C-11FD01F36C7C}">
      <dgm:prSet/>
      <dgm:spPr/>
      <dgm:t>
        <a:bodyPr/>
        <a:lstStyle/>
        <a:p>
          <a:endParaRPr lang="nb-NO"/>
        </a:p>
      </dgm:t>
    </dgm:pt>
    <dgm:pt modelId="{AAC772C5-F72C-436C-9542-1C91757B5752}" type="parTrans" cxnId="{B983CFE8-1BCC-4BEE-B43C-11FD01F36C7C}">
      <dgm:prSet/>
      <dgm:spPr/>
      <dgm:t>
        <a:bodyPr/>
        <a:lstStyle/>
        <a:p>
          <a:endParaRPr lang="nb-NO"/>
        </a:p>
      </dgm:t>
    </dgm:pt>
    <dgm:pt modelId="{07F01044-9699-494E-B78D-4C53F7AAED10}" type="sibTrans" cxnId="{8D2CEED7-978B-4EB4-9DFE-9737ED5F061C}">
      <dgm:prSet/>
      <dgm:spPr/>
      <dgm:t>
        <a:bodyPr/>
        <a:lstStyle/>
        <a:p>
          <a:endParaRPr lang="nb-NO"/>
        </a:p>
      </dgm:t>
    </dgm:pt>
    <dgm:pt modelId="{EE381F27-CD0B-47A0-AE0B-5498B5F8A2BE}" type="parTrans" cxnId="{8D2CEED7-978B-4EB4-9DFE-9737ED5F061C}">
      <dgm:prSet/>
      <dgm:spPr/>
      <dgm:t>
        <a:bodyPr/>
        <a:lstStyle/>
        <a:p>
          <a:endParaRPr lang="nb-NO"/>
        </a:p>
      </dgm:t>
    </dgm:pt>
    <dgm:pt modelId="{0C3CAB56-B914-4102-8A33-8C07C65E555F}" type="sibTrans" cxnId="{411FDD61-8F52-4CDB-91A7-94F3660A3040}">
      <dgm:prSet/>
      <dgm:spPr/>
      <dgm:t>
        <a:bodyPr/>
        <a:lstStyle/>
        <a:p>
          <a:endParaRPr lang="nb-NO"/>
        </a:p>
      </dgm:t>
    </dgm:pt>
    <dgm:pt modelId="{CDC7E761-19E7-4321-9E3E-DAB84F21C7D0}" type="parTrans" cxnId="{411FDD61-8F52-4CDB-91A7-94F3660A3040}">
      <dgm:prSet/>
      <dgm:spPr/>
      <dgm:t>
        <a:bodyPr/>
        <a:lstStyle/>
        <a:p>
          <a:endParaRPr lang="nb-NO"/>
        </a:p>
      </dgm:t>
    </dgm:pt>
    <dgm:pt modelId="{FDF38BBA-EFD4-4A73-82C8-94546F25862E}" type="sibTrans" cxnId="{A40D2635-C9C4-457F-B5E4-5AE441012596}">
      <dgm:prSet/>
      <dgm:spPr/>
      <dgm:t>
        <a:bodyPr/>
        <a:lstStyle/>
        <a:p>
          <a:endParaRPr lang="nb-NO"/>
        </a:p>
      </dgm:t>
    </dgm:pt>
    <dgm:pt modelId="{6337C026-CAD3-404C-9ED7-9D379D8969D9}" type="parTrans" cxnId="{A40D2635-C9C4-457F-B5E4-5AE441012596}">
      <dgm:prSet/>
      <dgm:spPr/>
      <dgm:t>
        <a:bodyPr/>
        <a:lstStyle/>
        <a:p>
          <a:endParaRPr lang="nb-NO"/>
        </a:p>
      </dgm:t>
    </dgm:pt>
    <dgm:pt modelId="{191F8938-7BE7-447D-87FB-C489B824B244}" type="sibTrans" cxnId="{103E613B-6D8B-4ABA-8837-E0E0F795C8AC}">
      <dgm:prSet/>
      <dgm:spPr/>
      <dgm:t>
        <a:bodyPr/>
        <a:lstStyle/>
        <a:p>
          <a:endParaRPr lang="nb-NO"/>
        </a:p>
      </dgm:t>
    </dgm:pt>
    <dgm:pt modelId="{03910D39-697E-459B-9326-47848AA52010}" type="parTrans" cxnId="{103E613B-6D8B-4ABA-8837-E0E0F795C8AC}">
      <dgm:prSet/>
      <dgm:spPr/>
      <dgm:t>
        <a:bodyPr/>
        <a:lstStyle/>
        <a:p>
          <a:endParaRPr lang="nb-NO"/>
        </a:p>
      </dgm:t>
    </dgm:pt>
    <dgm:pt modelId="{4CF43F3E-9889-467E-B9D5-8EFAB958C298}" type="sibTrans" cxnId="{D95E165A-B60F-4CB8-891D-6BFDD84D7CED}">
      <dgm:prSet/>
      <dgm:spPr/>
      <dgm:t>
        <a:bodyPr/>
        <a:lstStyle/>
        <a:p>
          <a:endParaRPr lang="nb-NO"/>
        </a:p>
      </dgm:t>
    </dgm:pt>
    <dgm:pt modelId="{FB8F9F28-E784-45A7-B8B2-A21EF13FDAC2}" type="parTrans" cxnId="{D95E165A-B60F-4CB8-891D-6BFDD84D7CED}">
      <dgm:prSet/>
      <dgm:spPr/>
      <dgm:t>
        <a:bodyPr/>
        <a:lstStyle/>
        <a:p>
          <a:endParaRPr lang="nb-NO"/>
        </a:p>
      </dgm:t>
    </dgm:pt>
    <dgm:pt modelId="{0A434577-3209-48BB-9D0A-A4BA9FD7EB5A}" type="sibTrans" cxnId="{52FD6A49-7159-429A-B5E9-95B07CD17C53}">
      <dgm:prSet/>
      <dgm:spPr/>
      <dgm:t>
        <a:bodyPr/>
        <a:lstStyle/>
        <a:p>
          <a:endParaRPr lang="nb-NO"/>
        </a:p>
      </dgm:t>
    </dgm:pt>
    <dgm:pt modelId="{5402497D-1310-4383-8BBD-B530C057B857}" type="parTrans" cxnId="{52FD6A49-7159-429A-B5E9-95B07CD17C53}">
      <dgm:prSet/>
      <dgm:spPr/>
      <dgm:t>
        <a:bodyPr/>
        <a:lstStyle/>
        <a:p>
          <a:endParaRPr lang="nb-NO"/>
        </a:p>
      </dgm:t>
    </dgm:pt>
    <dgm:pt modelId="{855C86B0-A355-435C-8CD0-5C681EC81260}" type="sibTrans" cxnId="{BA96C111-A06B-4CCB-BBA1-71B3267CE954}">
      <dgm:prSet/>
      <dgm:spPr/>
      <dgm:t>
        <a:bodyPr/>
        <a:lstStyle/>
        <a:p>
          <a:endParaRPr lang="nb-NO"/>
        </a:p>
      </dgm:t>
    </dgm:pt>
    <dgm:pt modelId="{1F8E6B11-4C4A-475E-B6C3-CBBF7BF0B914}" type="parTrans" cxnId="{BA96C111-A06B-4CCB-BBA1-71B3267CE954}">
      <dgm:prSet/>
      <dgm:spPr/>
      <dgm:t>
        <a:bodyPr/>
        <a:lstStyle/>
        <a:p>
          <a:endParaRPr lang="nb-NO"/>
        </a:p>
      </dgm:t>
    </dgm:pt>
    <dgm:pt modelId="{156E94C2-A97C-4818-821E-B74BA8AC7152}" type="sibTrans" cxnId="{B4FA756D-F271-4098-A0CF-7C72BC3D9CD0}">
      <dgm:prSet/>
      <dgm:spPr/>
      <dgm:t>
        <a:bodyPr/>
        <a:lstStyle/>
        <a:p>
          <a:endParaRPr lang="nb-NO"/>
        </a:p>
      </dgm:t>
    </dgm:pt>
    <dgm:pt modelId="{5D8ED52A-A442-4421-9992-DB562DD08762}" type="parTrans" cxnId="{B4FA756D-F271-4098-A0CF-7C72BC3D9CD0}">
      <dgm:prSet/>
      <dgm:spPr/>
      <dgm:t>
        <a:bodyPr/>
        <a:lstStyle/>
        <a:p>
          <a:endParaRPr lang="nb-NO"/>
        </a:p>
      </dgm:t>
    </dgm:pt>
    <dgm:pt modelId="{5EB7DD8D-2A0F-4D4E-A831-BC2DD6FF2EC2}" type="pres">
      <dgm:prSet presAssocID="{2DB052CF-7084-4946-9205-36107588F5A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A258641-27AE-4AAC-9F5D-C9A441333978}" type="pres">
      <dgm:prSet presAssocID="{52C7095A-362D-4A84-873D-6F65DE653260}" presName="centerShape" presStyleLbl="node0" presStyleIdx="0" presStyleCnt="1" custScaleX="223069" custScaleY="223069"/>
      <dgm:spPr/>
      <dgm:t>
        <a:bodyPr/>
        <a:lstStyle/>
        <a:p>
          <a:endParaRPr lang="nb-NO"/>
        </a:p>
      </dgm:t>
    </dgm:pt>
    <dgm:pt modelId="{7FD8122C-7FDC-4766-915E-C1105AED2094}" type="pres">
      <dgm:prSet presAssocID="{058A87BF-ADFD-4194-8B0F-5DCF7805CA3F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C5F4D66-2460-451F-890E-CF92B8FBED37}" type="pres">
      <dgm:prSet presAssocID="{058A87BF-ADFD-4194-8B0F-5DCF7805CA3F}" presName="dummy" presStyleCnt="0"/>
      <dgm:spPr/>
      <dgm:t>
        <a:bodyPr/>
        <a:lstStyle/>
        <a:p>
          <a:endParaRPr lang="en-US"/>
        </a:p>
      </dgm:t>
    </dgm:pt>
    <dgm:pt modelId="{386E5D42-3152-4022-A59E-CCF4F4AEE954}" type="pres">
      <dgm:prSet presAssocID="{156E94C2-A97C-4818-821E-B74BA8AC7152}" presName="sibTrans" presStyleLbl="sibTrans2D1" presStyleIdx="0" presStyleCnt="13"/>
      <dgm:spPr/>
      <dgm:t>
        <a:bodyPr/>
        <a:lstStyle/>
        <a:p>
          <a:endParaRPr lang="nb-NO"/>
        </a:p>
      </dgm:t>
    </dgm:pt>
    <dgm:pt modelId="{71AA07C6-5886-40BA-BC57-FE18B80D378D}" type="pres">
      <dgm:prSet presAssocID="{A921FB05-9E76-4FFE-9EB0-139C628CA15F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E73031C-4143-437A-876C-872BB830CD75}" type="pres">
      <dgm:prSet presAssocID="{A921FB05-9E76-4FFE-9EB0-139C628CA15F}" presName="dummy" presStyleCnt="0"/>
      <dgm:spPr/>
      <dgm:t>
        <a:bodyPr/>
        <a:lstStyle/>
        <a:p>
          <a:endParaRPr lang="en-US"/>
        </a:p>
      </dgm:t>
    </dgm:pt>
    <dgm:pt modelId="{091970E1-835C-4515-B6C9-4A5FC1162F8F}" type="pres">
      <dgm:prSet presAssocID="{855C86B0-A355-435C-8CD0-5C681EC81260}" presName="sibTrans" presStyleLbl="sibTrans2D1" presStyleIdx="1" presStyleCnt="13"/>
      <dgm:spPr/>
      <dgm:t>
        <a:bodyPr/>
        <a:lstStyle/>
        <a:p>
          <a:endParaRPr lang="nb-NO"/>
        </a:p>
      </dgm:t>
    </dgm:pt>
    <dgm:pt modelId="{45B9A5C1-C88A-4D05-B620-0AF6598D6799}" type="pres">
      <dgm:prSet presAssocID="{0E8E592E-9942-4382-8274-2E496C59AAE2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0032A61-E88E-417E-9C39-A2684122736B}" type="pres">
      <dgm:prSet presAssocID="{0E8E592E-9942-4382-8274-2E496C59AAE2}" presName="dummy" presStyleCnt="0"/>
      <dgm:spPr/>
      <dgm:t>
        <a:bodyPr/>
        <a:lstStyle/>
        <a:p>
          <a:endParaRPr lang="en-US"/>
        </a:p>
      </dgm:t>
    </dgm:pt>
    <dgm:pt modelId="{515A2F19-E9D4-4C17-A811-659450715DAB}" type="pres">
      <dgm:prSet presAssocID="{0A434577-3209-48BB-9D0A-A4BA9FD7EB5A}" presName="sibTrans" presStyleLbl="sibTrans2D1" presStyleIdx="2" presStyleCnt="13"/>
      <dgm:spPr/>
      <dgm:t>
        <a:bodyPr/>
        <a:lstStyle/>
        <a:p>
          <a:endParaRPr lang="nb-NO"/>
        </a:p>
      </dgm:t>
    </dgm:pt>
    <dgm:pt modelId="{CD29EADC-0F50-4365-A850-D0BF3E327E1B}" type="pres">
      <dgm:prSet presAssocID="{BDA2A88E-A5BD-41F3-AA85-D1EAB02ADC6F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3501879-F924-44DD-8B18-983839A7E18F}" type="pres">
      <dgm:prSet presAssocID="{BDA2A88E-A5BD-41F3-AA85-D1EAB02ADC6F}" presName="dummy" presStyleCnt="0"/>
      <dgm:spPr/>
      <dgm:t>
        <a:bodyPr/>
        <a:lstStyle/>
        <a:p>
          <a:endParaRPr lang="en-US"/>
        </a:p>
      </dgm:t>
    </dgm:pt>
    <dgm:pt modelId="{FEC71926-56B2-42F5-9EFA-F0FC59493C04}" type="pres">
      <dgm:prSet presAssocID="{4CF43F3E-9889-467E-B9D5-8EFAB958C298}" presName="sibTrans" presStyleLbl="sibTrans2D1" presStyleIdx="3" presStyleCnt="13"/>
      <dgm:spPr/>
      <dgm:t>
        <a:bodyPr/>
        <a:lstStyle/>
        <a:p>
          <a:endParaRPr lang="nb-NO"/>
        </a:p>
      </dgm:t>
    </dgm:pt>
    <dgm:pt modelId="{1A0031F5-89D3-4CA3-A513-9A0893E3D36F}" type="pres">
      <dgm:prSet presAssocID="{D051D1CB-A52A-48FD-9824-E5338E396AED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6BE1D17-58D3-4451-A532-916EB9C4573F}" type="pres">
      <dgm:prSet presAssocID="{D051D1CB-A52A-48FD-9824-E5338E396AED}" presName="dummy" presStyleCnt="0"/>
      <dgm:spPr/>
      <dgm:t>
        <a:bodyPr/>
        <a:lstStyle/>
        <a:p>
          <a:endParaRPr lang="en-US"/>
        </a:p>
      </dgm:t>
    </dgm:pt>
    <dgm:pt modelId="{49079BAD-13CB-49F6-8941-D5506D2A473E}" type="pres">
      <dgm:prSet presAssocID="{191F8938-7BE7-447D-87FB-C489B824B244}" presName="sibTrans" presStyleLbl="sibTrans2D1" presStyleIdx="4" presStyleCnt="13"/>
      <dgm:spPr/>
      <dgm:t>
        <a:bodyPr/>
        <a:lstStyle/>
        <a:p>
          <a:endParaRPr lang="nb-NO"/>
        </a:p>
      </dgm:t>
    </dgm:pt>
    <dgm:pt modelId="{138AB95E-D736-4447-A40C-BFB3886CB79C}" type="pres">
      <dgm:prSet presAssocID="{4778C95B-AC6E-458E-8B3C-3D84EAFCDF5B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9E2F52E-2EC0-4AA4-A54A-F96859B6E2DB}" type="pres">
      <dgm:prSet presAssocID="{4778C95B-AC6E-458E-8B3C-3D84EAFCDF5B}" presName="dummy" presStyleCnt="0"/>
      <dgm:spPr/>
      <dgm:t>
        <a:bodyPr/>
        <a:lstStyle/>
        <a:p>
          <a:endParaRPr lang="en-US"/>
        </a:p>
      </dgm:t>
    </dgm:pt>
    <dgm:pt modelId="{60CB7ED9-0CF7-4571-935D-8853B41A5A35}" type="pres">
      <dgm:prSet presAssocID="{FDF38BBA-EFD4-4A73-82C8-94546F25862E}" presName="sibTrans" presStyleLbl="sibTrans2D1" presStyleIdx="5" presStyleCnt="13"/>
      <dgm:spPr/>
      <dgm:t>
        <a:bodyPr/>
        <a:lstStyle/>
        <a:p>
          <a:endParaRPr lang="nb-NO"/>
        </a:p>
      </dgm:t>
    </dgm:pt>
    <dgm:pt modelId="{FB9953E1-7804-4345-92CD-B7F307DBC8FE}" type="pres">
      <dgm:prSet presAssocID="{1D74549F-B5DF-4F6D-A144-F13BCE705DEA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E079BFB-1300-4D1C-9343-7B41866F3F75}" type="pres">
      <dgm:prSet presAssocID="{1D74549F-B5DF-4F6D-A144-F13BCE705DEA}" presName="dummy" presStyleCnt="0"/>
      <dgm:spPr/>
      <dgm:t>
        <a:bodyPr/>
        <a:lstStyle/>
        <a:p>
          <a:endParaRPr lang="en-US"/>
        </a:p>
      </dgm:t>
    </dgm:pt>
    <dgm:pt modelId="{E79A1413-7CCE-4DEC-A92C-7920A6D8FF01}" type="pres">
      <dgm:prSet presAssocID="{0C3CAB56-B914-4102-8A33-8C07C65E555F}" presName="sibTrans" presStyleLbl="sibTrans2D1" presStyleIdx="6" presStyleCnt="13"/>
      <dgm:spPr/>
      <dgm:t>
        <a:bodyPr/>
        <a:lstStyle/>
        <a:p>
          <a:endParaRPr lang="nb-NO"/>
        </a:p>
      </dgm:t>
    </dgm:pt>
    <dgm:pt modelId="{C424B840-D7DA-4A8B-8417-E5544BB3AE46}" type="pres">
      <dgm:prSet presAssocID="{A330E599-F8F8-4BB1-BD71-EE1A6C0B4BAB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1BD61EC-D983-4F4C-AE22-F47ED588BACD}" type="pres">
      <dgm:prSet presAssocID="{A330E599-F8F8-4BB1-BD71-EE1A6C0B4BAB}" presName="dummy" presStyleCnt="0"/>
      <dgm:spPr/>
      <dgm:t>
        <a:bodyPr/>
        <a:lstStyle/>
        <a:p>
          <a:endParaRPr lang="en-US"/>
        </a:p>
      </dgm:t>
    </dgm:pt>
    <dgm:pt modelId="{71CF9F12-7CAF-45CF-9754-5C281BDD418D}" type="pres">
      <dgm:prSet presAssocID="{07F01044-9699-494E-B78D-4C53F7AAED10}" presName="sibTrans" presStyleLbl="sibTrans2D1" presStyleIdx="7" presStyleCnt="13"/>
      <dgm:spPr/>
      <dgm:t>
        <a:bodyPr/>
        <a:lstStyle/>
        <a:p>
          <a:endParaRPr lang="nb-NO"/>
        </a:p>
      </dgm:t>
    </dgm:pt>
    <dgm:pt modelId="{597852B6-5E9F-4497-A199-96BF9DCDE812}" type="pres">
      <dgm:prSet presAssocID="{180E2AB7-3A89-4D17-9AD2-6117C7BC5FB7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8E0CC00-6496-475B-949E-8EB64EACDF72}" type="pres">
      <dgm:prSet presAssocID="{180E2AB7-3A89-4D17-9AD2-6117C7BC5FB7}" presName="dummy" presStyleCnt="0"/>
      <dgm:spPr/>
      <dgm:t>
        <a:bodyPr/>
        <a:lstStyle/>
        <a:p>
          <a:endParaRPr lang="en-US"/>
        </a:p>
      </dgm:t>
    </dgm:pt>
    <dgm:pt modelId="{945B456C-764D-4F4C-BD4E-6BBBBB4CAC48}" type="pres">
      <dgm:prSet presAssocID="{F9B4BACC-C2D0-4058-8332-1BD036490CA2}" presName="sibTrans" presStyleLbl="sibTrans2D1" presStyleIdx="8" presStyleCnt="13"/>
      <dgm:spPr/>
      <dgm:t>
        <a:bodyPr/>
        <a:lstStyle/>
        <a:p>
          <a:endParaRPr lang="nb-NO"/>
        </a:p>
      </dgm:t>
    </dgm:pt>
    <dgm:pt modelId="{74C54DFD-C9A6-4E4F-8213-2BEAAFEDB485}" type="pres">
      <dgm:prSet presAssocID="{1E437B0B-C96B-4073-ACE7-3EF44995FACE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25713F8-A9D3-45D3-897F-EA1986924C9C}" type="pres">
      <dgm:prSet presAssocID="{1E437B0B-C96B-4073-ACE7-3EF44995FACE}" presName="dummy" presStyleCnt="0"/>
      <dgm:spPr/>
      <dgm:t>
        <a:bodyPr/>
        <a:lstStyle/>
        <a:p>
          <a:endParaRPr lang="en-US"/>
        </a:p>
      </dgm:t>
    </dgm:pt>
    <dgm:pt modelId="{B9F29A7C-A36C-4F57-BED6-28800B80A35B}" type="pres">
      <dgm:prSet presAssocID="{13374CC1-B0D2-44AC-AA56-07982985AFD9}" presName="sibTrans" presStyleLbl="sibTrans2D1" presStyleIdx="9" presStyleCnt="13"/>
      <dgm:spPr/>
      <dgm:t>
        <a:bodyPr/>
        <a:lstStyle/>
        <a:p>
          <a:endParaRPr lang="nb-NO"/>
        </a:p>
      </dgm:t>
    </dgm:pt>
    <dgm:pt modelId="{29D429E3-28E2-413E-9841-5C6217596514}" type="pres">
      <dgm:prSet presAssocID="{93204C77-E7F5-4208-8AC8-21176296FB58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3BF7548-91C8-4F93-87D6-DF62222969B6}" type="pres">
      <dgm:prSet presAssocID="{93204C77-E7F5-4208-8AC8-21176296FB58}" presName="dummy" presStyleCnt="0"/>
      <dgm:spPr/>
      <dgm:t>
        <a:bodyPr/>
        <a:lstStyle/>
        <a:p>
          <a:endParaRPr lang="en-US"/>
        </a:p>
      </dgm:t>
    </dgm:pt>
    <dgm:pt modelId="{787E8B99-BFAA-458C-8EC7-E2521E94FADF}" type="pres">
      <dgm:prSet presAssocID="{005158C9-D8A8-4B65-A0A2-D15370641427}" presName="sibTrans" presStyleLbl="sibTrans2D1" presStyleIdx="10" presStyleCnt="13"/>
      <dgm:spPr/>
      <dgm:t>
        <a:bodyPr/>
        <a:lstStyle/>
        <a:p>
          <a:endParaRPr lang="nb-NO"/>
        </a:p>
      </dgm:t>
    </dgm:pt>
    <dgm:pt modelId="{0E35E15D-7D1F-4BB3-AD9E-566E28BCB44E}" type="pres">
      <dgm:prSet presAssocID="{C3C5AED9-8DB0-4B72-9A55-51509B142E70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719AC5B-B250-4382-A522-24292A87F4DE}" type="pres">
      <dgm:prSet presAssocID="{C3C5AED9-8DB0-4B72-9A55-51509B142E70}" presName="dummy" presStyleCnt="0"/>
      <dgm:spPr/>
      <dgm:t>
        <a:bodyPr/>
        <a:lstStyle/>
        <a:p>
          <a:endParaRPr lang="en-US"/>
        </a:p>
      </dgm:t>
    </dgm:pt>
    <dgm:pt modelId="{5595ACB5-84DB-4D4F-AB1C-1D60E4DF3DC7}" type="pres">
      <dgm:prSet presAssocID="{06904BCD-4148-425E-BC24-03D86C9129A7}" presName="sibTrans" presStyleLbl="sibTrans2D1" presStyleIdx="11" presStyleCnt="13"/>
      <dgm:spPr/>
      <dgm:t>
        <a:bodyPr/>
        <a:lstStyle/>
        <a:p>
          <a:endParaRPr lang="nb-NO"/>
        </a:p>
      </dgm:t>
    </dgm:pt>
    <dgm:pt modelId="{F9EE7082-C4E7-492D-B657-4108E9412E46}" type="pres">
      <dgm:prSet presAssocID="{3C8AC2DC-3583-40B4-8323-59F94FBAFF96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832B4C5-21F4-41D9-87D0-04A0699210FD}" type="pres">
      <dgm:prSet presAssocID="{3C8AC2DC-3583-40B4-8323-59F94FBAFF96}" presName="dummy" presStyleCnt="0"/>
      <dgm:spPr/>
      <dgm:t>
        <a:bodyPr/>
        <a:lstStyle/>
        <a:p>
          <a:endParaRPr lang="en-US"/>
        </a:p>
      </dgm:t>
    </dgm:pt>
    <dgm:pt modelId="{14010604-9598-4AEF-B236-C3D92D0DCC57}" type="pres">
      <dgm:prSet presAssocID="{5D081514-7CA6-4C03-B130-64619DB8D371}" presName="sibTrans" presStyleLbl="sibTrans2D1" presStyleIdx="12" presStyleCnt="13"/>
      <dgm:spPr/>
      <dgm:t>
        <a:bodyPr/>
        <a:lstStyle/>
        <a:p>
          <a:endParaRPr lang="nb-NO"/>
        </a:p>
      </dgm:t>
    </dgm:pt>
  </dgm:ptLst>
  <dgm:cxnLst>
    <dgm:cxn modelId="{96024DE3-53CC-4E47-B5FA-593C759904D3}" srcId="{52C7095A-362D-4A84-873D-6F65DE653260}" destId="{93204C77-E7F5-4208-8AC8-21176296FB58}" srcOrd="10" destOrd="0" parTransId="{03272E77-7EE5-4028-AC2C-D797D0844723}" sibTransId="{005158C9-D8A8-4B65-A0A2-D15370641427}"/>
    <dgm:cxn modelId="{A1DB5CF2-CDA7-43FE-8CB7-EB96AA67D4FF}" type="presOf" srcId="{156E94C2-A97C-4818-821E-B74BA8AC7152}" destId="{386E5D42-3152-4022-A59E-CCF4F4AEE954}" srcOrd="0" destOrd="0" presId="urn:microsoft.com/office/officeart/2005/8/layout/radial6"/>
    <dgm:cxn modelId="{98747448-C6C4-4C37-AD3F-B67B8CBF94A9}" type="presOf" srcId="{855C86B0-A355-435C-8CD0-5C681EC81260}" destId="{091970E1-835C-4515-B6C9-4A5FC1162F8F}" srcOrd="0" destOrd="0" presId="urn:microsoft.com/office/officeart/2005/8/layout/radial6"/>
    <dgm:cxn modelId="{FD131C58-8AD7-4541-8566-0E1A2F7E5C1E}" type="presOf" srcId="{4778C95B-AC6E-458E-8B3C-3D84EAFCDF5B}" destId="{138AB95E-D736-4447-A40C-BFB3886CB79C}" srcOrd="0" destOrd="0" presId="urn:microsoft.com/office/officeart/2005/8/layout/radial6"/>
    <dgm:cxn modelId="{B983CFE8-1BCC-4BEE-B43C-11FD01F36C7C}" srcId="{52C7095A-362D-4A84-873D-6F65DE653260}" destId="{180E2AB7-3A89-4D17-9AD2-6117C7BC5FB7}" srcOrd="8" destOrd="0" parTransId="{AAC772C5-F72C-436C-9542-1C91757B5752}" sibTransId="{F9B4BACC-C2D0-4058-8332-1BD036490CA2}"/>
    <dgm:cxn modelId="{A40D2635-C9C4-457F-B5E4-5AE441012596}" srcId="{52C7095A-362D-4A84-873D-6F65DE653260}" destId="{4778C95B-AC6E-458E-8B3C-3D84EAFCDF5B}" srcOrd="5" destOrd="0" parTransId="{6337C026-CAD3-404C-9ED7-9D379D8969D9}" sibTransId="{FDF38BBA-EFD4-4A73-82C8-94546F25862E}"/>
    <dgm:cxn modelId="{4DAA7C18-7243-4AD6-8A9A-86A73B34E4C2}" type="presOf" srcId="{1E437B0B-C96B-4073-ACE7-3EF44995FACE}" destId="{74C54DFD-C9A6-4E4F-8213-2BEAAFEDB485}" srcOrd="0" destOrd="0" presId="urn:microsoft.com/office/officeart/2005/8/layout/radial6"/>
    <dgm:cxn modelId="{FD544F25-BECE-48FE-A1AC-F4298E92F78F}" srcId="{52C7095A-362D-4A84-873D-6F65DE653260}" destId="{C3C5AED9-8DB0-4B72-9A55-51509B142E70}" srcOrd="11" destOrd="0" parTransId="{ECD1FFDC-A5A5-494B-8F2D-C596A10D08C4}" sibTransId="{06904BCD-4148-425E-BC24-03D86C9129A7}"/>
    <dgm:cxn modelId="{25C2F611-4050-4F13-9DD2-4C210D67C363}" type="presOf" srcId="{005158C9-D8A8-4B65-A0A2-D15370641427}" destId="{787E8B99-BFAA-458C-8EC7-E2521E94FADF}" srcOrd="0" destOrd="0" presId="urn:microsoft.com/office/officeart/2005/8/layout/radial6"/>
    <dgm:cxn modelId="{E9B5C7FD-432C-40C2-B9F2-93DFB086BFF8}" type="presOf" srcId="{0E8E592E-9942-4382-8274-2E496C59AAE2}" destId="{45B9A5C1-C88A-4D05-B620-0AF6598D6799}" srcOrd="0" destOrd="0" presId="urn:microsoft.com/office/officeart/2005/8/layout/radial6"/>
    <dgm:cxn modelId="{3BB8C303-285A-4DBC-8543-03591C271D92}" type="presOf" srcId="{C3C5AED9-8DB0-4B72-9A55-51509B142E70}" destId="{0E35E15D-7D1F-4BB3-AD9E-566E28BCB44E}" srcOrd="0" destOrd="0" presId="urn:microsoft.com/office/officeart/2005/8/layout/radial6"/>
    <dgm:cxn modelId="{BA96C111-A06B-4CCB-BBA1-71B3267CE954}" srcId="{52C7095A-362D-4A84-873D-6F65DE653260}" destId="{A921FB05-9E76-4FFE-9EB0-139C628CA15F}" srcOrd="1" destOrd="0" parTransId="{1F8E6B11-4C4A-475E-B6C3-CBBF7BF0B914}" sibTransId="{855C86B0-A355-435C-8CD0-5C681EC81260}"/>
    <dgm:cxn modelId="{9CA2BE5C-A90E-4BB9-B2FC-0405DE635FBC}" srcId="{52C7095A-362D-4A84-873D-6F65DE653260}" destId="{3C8AC2DC-3583-40B4-8323-59F94FBAFF96}" srcOrd="12" destOrd="0" parTransId="{789BE3D9-753C-4412-B2D7-977FE85141B4}" sibTransId="{5D081514-7CA6-4C03-B130-64619DB8D371}"/>
    <dgm:cxn modelId="{C53B96BC-9B90-46D6-9D84-B8C8578E4178}" type="presOf" srcId="{4CF43F3E-9889-467E-B9D5-8EFAB958C298}" destId="{FEC71926-56B2-42F5-9EFA-F0FC59493C04}" srcOrd="0" destOrd="0" presId="urn:microsoft.com/office/officeart/2005/8/layout/radial6"/>
    <dgm:cxn modelId="{54672294-70F6-47F4-BE95-4A51ABDAC727}" type="presOf" srcId="{13374CC1-B0D2-44AC-AA56-07982985AFD9}" destId="{B9F29A7C-A36C-4F57-BED6-28800B80A35B}" srcOrd="0" destOrd="0" presId="urn:microsoft.com/office/officeart/2005/8/layout/radial6"/>
    <dgm:cxn modelId="{103E613B-6D8B-4ABA-8837-E0E0F795C8AC}" srcId="{52C7095A-362D-4A84-873D-6F65DE653260}" destId="{D051D1CB-A52A-48FD-9824-E5338E396AED}" srcOrd="4" destOrd="0" parTransId="{03910D39-697E-459B-9326-47848AA52010}" sibTransId="{191F8938-7BE7-447D-87FB-C489B824B244}"/>
    <dgm:cxn modelId="{D95E165A-B60F-4CB8-891D-6BFDD84D7CED}" srcId="{52C7095A-362D-4A84-873D-6F65DE653260}" destId="{BDA2A88E-A5BD-41F3-AA85-D1EAB02ADC6F}" srcOrd="3" destOrd="0" parTransId="{FB8F9F28-E784-45A7-B8B2-A21EF13FDAC2}" sibTransId="{4CF43F3E-9889-467E-B9D5-8EFAB958C298}"/>
    <dgm:cxn modelId="{FB33AE10-2305-4085-AB19-079ECA8DDACF}" srcId="{52C7095A-362D-4A84-873D-6F65DE653260}" destId="{1E437B0B-C96B-4073-ACE7-3EF44995FACE}" srcOrd="9" destOrd="0" parTransId="{7FF7458A-F9FF-4E05-B272-5F8FADBE2511}" sibTransId="{13374CC1-B0D2-44AC-AA56-07982985AFD9}"/>
    <dgm:cxn modelId="{411FDD61-8F52-4CDB-91A7-94F3660A3040}" srcId="{52C7095A-362D-4A84-873D-6F65DE653260}" destId="{1D74549F-B5DF-4F6D-A144-F13BCE705DEA}" srcOrd="6" destOrd="0" parTransId="{CDC7E761-19E7-4321-9E3E-DAB84F21C7D0}" sibTransId="{0C3CAB56-B914-4102-8A33-8C07C65E555F}"/>
    <dgm:cxn modelId="{B4FA756D-F271-4098-A0CF-7C72BC3D9CD0}" srcId="{52C7095A-362D-4A84-873D-6F65DE653260}" destId="{058A87BF-ADFD-4194-8B0F-5DCF7805CA3F}" srcOrd="0" destOrd="0" parTransId="{5D8ED52A-A442-4421-9992-DB562DD08762}" sibTransId="{156E94C2-A97C-4818-821E-B74BA8AC7152}"/>
    <dgm:cxn modelId="{2D9A217D-6F10-4CEE-9384-B1A6483E38B4}" type="presOf" srcId="{FDF38BBA-EFD4-4A73-82C8-94546F25862E}" destId="{60CB7ED9-0CF7-4571-935D-8853B41A5A35}" srcOrd="0" destOrd="0" presId="urn:microsoft.com/office/officeart/2005/8/layout/radial6"/>
    <dgm:cxn modelId="{9FDC59F1-970D-4805-8E72-415AB7FDB0E4}" type="presOf" srcId="{D051D1CB-A52A-48FD-9824-E5338E396AED}" destId="{1A0031F5-89D3-4CA3-A513-9A0893E3D36F}" srcOrd="0" destOrd="0" presId="urn:microsoft.com/office/officeart/2005/8/layout/radial6"/>
    <dgm:cxn modelId="{D8EB91AC-C4DB-4175-BB5E-C2BAE9AA890F}" srcId="{2DB052CF-7084-4946-9205-36107588F5A9}" destId="{52C7095A-362D-4A84-873D-6F65DE653260}" srcOrd="0" destOrd="0" parTransId="{C100E4ED-CBA1-466E-AD19-5CDC2CD64521}" sibTransId="{57E6774E-A397-4969-9E1B-C8CFACFBFC91}"/>
    <dgm:cxn modelId="{0616F5EF-F410-4DBC-96B9-2187892357BF}" type="presOf" srcId="{BDA2A88E-A5BD-41F3-AA85-D1EAB02ADC6F}" destId="{CD29EADC-0F50-4365-A850-D0BF3E327E1B}" srcOrd="0" destOrd="0" presId="urn:microsoft.com/office/officeart/2005/8/layout/radial6"/>
    <dgm:cxn modelId="{0D5F9A41-C282-48DF-8EA2-E82CF262BEF9}" type="presOf" srcId="{058A87BF-ADFD-4194-8B0F-5DCF7805CA3F}" destId="{7FD8122C-7FDC-4766-915E-C1105AED2094}" srcOrd="0" destOrd="0" presId="urn:microsoft.com/office/officeart/2005/8/layout/radial6"/>
    <dgm:cxn modelId="{0EF994B8-5A6D-4B9D-AF65-E564950EA2DA}" type="presOf" srcId="{3C8AC2DC-3583-40B4-8323-59F94FBAFF96}" destId="{F9EE7082-C4E7-492D-B657-4108E9412E46}" srcOrd="0" destOrd="0" presId="urn:microsoft.com/office/officeart/2005/8/layout/radial6"/>
    <dgm:cxn modelId="{02D9B9B8-7D32-4089-895F-0269006A26CC}" type="presOf" srcId="{1D74549F-B5DF-4F6D-A144-F13BCE705DEA}" destId="{FB9953E1-7804-4345-92CD-B7F307DBC8FE}" srcOrd="0" destOrd="0" presId="urn:microsoft.com/office/officeart/2005/8/layout/radial6"/>
    <dgm:cxn modelId="{7F8A65B7-3CAB-4794-85AF-8A5564D9D281}" type="presOf" srcId="{F9B4BACC-C2D0-4058-8332-1BD036490CA2}" destId="{945B456C-764D-4F4C-BD4E-6BBBBB4CAC48}" srcOrd="0" destOrd="0" presId="urn:microsoft.com/office/officeart/2005/8/layout/radial6"/>
    <dgm:cxn modelId="{A3D7471F-5DBC-4994-B4AD-BF3BDDA397A2}" type="presOf" srcId="{0C3CAB56-B914-4102-8A33-8C07C65E555F}" destId="{E79A1413-7CCE-4DEC-A92C-7920A6D8FF01}" srcOrd="0" destOrd="0" presId="urn:microsoft.com/office/officeart/2005/8/layout/radial6"/>
    <dgm:cxn modelId="{A3C533D0-C79A-4F84-8BE3-F3803181A5D1}" type="presOf" srcId="{191F8938-7BE7-447D-87FB-C489B824B244}" destId="{49079BAD-13CB-49F6-8941-D5506D2A473E}" srcOrd="0" destOrd="0" presId="urn:microsoft.com/office/officeart/2005/8/layout/radial6"/>
    <dgm:cxn modelId="{BDC92F5F-C750-46B7-AB9F-AA9A649ECFEF}" type="presOf" srcId="{52C7095A-362D-4A84-873D-6F65DE653260}" destId="{DA258641-27AE-4AAC-9F5D-C9A441333978}" srcOrd="0" destOrd="0" presId="urn:microsoft.com/office/officeart/2005/8/layout/radial6"/>
    <dgm:cxn modelId="{8D2CEED7-978B-4EB4-9DFE-9737ED5F061C}" srcId="{52C7095A-362D-4A84-873D-6F65DE653260}" destId="{A330E599-F8F8-4BB1-BD71-EE1A6C0B4BAB}" srcOrd="7" destOrd="0" parTransId="{EE381F27-CD0B-47A0-AE0B-5498B5F8A2BE}" sibTransId="{07F01044-9699-494E-B78D-4C53F7AAED10}"/>
    <dgm:cxn modelId="{8632F584-7C86-4F3D-942F-9FD5B914615D}" type="presOf" srcId="{07F01044-9699-494E-B78D-4C53F7AAED10}" destId="{71CF9F12-7CAF-45CF-9754-5C281BDD418D}" srcOrd="0" destOrd="0" presId="urn:microsoft.com/office/officeart/2005/8/layout/radial6"/>
    <dgm:cxn modelId="{4E9858F8-D036-4917-96A8-FEE5628DCAFA}" type="presOf" srcId="{93204C77-E7F5-4208-8AC8-21176296FB58}" destId="{29D429E3-28E2-413E-9841-5C6217596514}" srcOrd="0" destOrd="0" presId="urn:microsoft.com/office/officeart/2005/8/layout/radial6"/>
    <dgm:cxn modelId="{3834FD18-F47C-4277-8A93-97A4736CA62F}" type="presOf" srcId="{2DB052CF-7084-4946-9205-36107588F5A9}" destId="{5EB7DD8D-2A0F-4D4E-A831-BC2DD6FF2EC2}" srcOrd="0" destOrd="0" presId="urn:microsoft.com/office/officeart/2005/8/layout/radial6"/>
    <dgm:cxn modelId="{21BB10E7-F52D-473B-97BE-5FF0459B9C41}" type="presOf" srcId="{06904BCD-4148-425E-BC24-03D86C9129A7}" destId="{5595ACB5-84DB-4D4F-AB1C-1D60E4DF3DC7}" srcOrd="0" destOrd="0" presId="urn:microsoft.com/office/officeart/2005/8/layout/radial6"/>
    <dgm:cxn modelId="{69F6449E-2285-4C08-80C3-320A45F30C5C}" type="presOf" srcId="{0A434577-3209-48BB-9D0A-A4BA9FD7EB5A}" destId="{515A2F19-E9D4-4C17-A811-659450715DAB}" srcOrd="0" destOrd="0" presId="urn:microsoft.com/office/officeart/2005/8/layout/radial6"/>
    <dgm:cxn modelId="{8D27658D-E013-40EA-98CB-0733F58D77CB}" type="presOf" srcId="{5D081514-7CA6-4C03-B130-64619DB8D371}" destId="{14010604-9598-4AEF-B236-C3D92D0DCC57}" srcOrd="0" destOrd="0" presId="urn:microsoft.com/office/officeart/2005/8/layout/radial6"/>
    <dgm:cxn modelId="{A13A9506-4D7C-4FAA-AD1F-7062AAC42203}" type="presOf" srcId="{180E2AB7-3A89-4D17-9AD2-6117C7BC5FB7}" destId="{597852B6-5E9F-4497-A199-96BF9DCDE812}" srcOrd="0" destOrd="0" presId="urn:microsoft.com/office/officeart/2005/8/layout/radial6"/>
    <dgm:cxn modelId="{FF8930B1-CF45-4864-A139-2583F77E135C}" type="presOf" srcId="{A921FB05-9E76-4FFE-9EB0-139C628CA15F}" destId="{71AA07C6-5886-40BA-BC57-FE18B80D378D}" srcOrd="0" destOrd="0" presId="urn:microsoft.com/office/officeart/2005/8/layout/radial6"/>
    <dgm:cxn modelId="{52FD6A49-7159-429A-B5E9-95B07CD17C53}" srcId="{52C7095A-362D-4A84-873D-6F65DE653260}" destId="{0E8E592E-9942-4382-8274-2E496C59AAE2}" srcOrd="2" destOrd="0" parTransId="{5402497D-1310-4383-8BBD-B530C057B857}" sibTransId="{0A434577-3209-48BB-9D0A-A4BA9FD7EB5A}"/>
    <dgm:cxn modelId="{39DC8B73-94E9-4E38-8B9B-340D30752C55}" type="presOf" srcId="{A330E599-F8F8-4BB1-BD71-EE1A6C0B4BAB}" destId="{C424B840-D7DA-4A8B-8417-E5544BB3AE46}" srcOrd="0" destOrd="0" presId="urn:microsoft.com/office/officeart/2005/8/layout/radial6"/>
    <dgm:cxn modelId="{0A2D69B9-AAA0-45EC-B7CE-C5206EB9BF81}" type="presParOf" srcId="{5EB7DD8D-2A0F-4D4E-A831-BC2DD6FF2EC2}" destId="{DA258641-27AE-4AAC-9F5D-C9A441333978}" srcOrd="0" destOrd="0" presId="urn:microsoft.com/office/officeart/2005/8/layout/radial6"/>
    <dgm:cxn modelId="{7A1EBFC3-1205-4833-BF91-32C059606D89}" type="presParOf" srcId="{5EB7DD8D-2A0F-4D4E-A831-BC2DD6FF2EC2}" destId="{7FD8122C-7FDC-4766-915E-C1105AED2094}" srcOrd="1" destOrd="0" presId="urn:microsoft.com/office/officeart/2005/8/layout/radial6"/>
    <dgm:cxn modelId="{DA909F30-4630-4782-B085-A0C579828D73}" type="presParOf" srcId="{5EB7DD8D-2A0F-4D4E-A831-BC2DD6FF2EC2}" destId="{5C5F4D66-2460-451F-890E-CF92B8FBED37}" srcOrd="2" destOrd="0" presId="urn:microsoft.com/office/officeart/2005/8/layout/radial6"/>
    <dgm:cxn modelId="{708F486D-C645-4468-B6FC-4F3B6938CEB3}" type="presParOf" srcId="{5EB7DD8D-2A0F-4D4E-A831-BC2DD6FF2EC2}" destId="{386E5D42-3152-4022-A59E-CCF4F4AEE954}" srcOrd="3" destOrd="0" presId="urn:microsoft.com/office/officeart/2005/8/layout/radial6"/>
    <dgm:cxn modelId="{BC60D97A-6F9F-44B3-AF3D-0DD4F0D63D5F}" type="presParOf" srcId="{5EB7DD8D-2A0F-4D4E-A831-BC2DD6FF2EC2}" destId="{71AA07C6-5886-40BA-BC57-FE18B80D378D}" srcOrd="4" destOrd="0" presId="urn:microsoft.com/office/officeart/2005/8/layout/radial6"/>
    <dgm:cxn modelId="{67DE44A9-146A-4BEC-87B9-D8F8B308BA65}" type="presParOf" srcId="{5EB7DD8D-2A0F-4D4E-A831-BC2DD6FF2EC2}" destId="{4E73031C-4143-437A-876C-872BB830CD75}" srcOrd="5" destOrd="0" presId="urn:microsoft.com/office/officeart/2005/8/layout/radial6"/>
    <dgm:cxn modelId="{A8C0AA87-36A4-47D9-B28C-05F50E8EFAF2}" type="presParOf" srcId="{5EB7DD8D-2A0F-4D4E-A831-BC2DD6FF2EC2}" destId="{091970E1-835C-4515-B6C9-4A5FC1162F8F}" srcOrd="6" destOrd="0" presId="urn:microsoft.com/office/officeart/2005/8/layout/radial6"/>
    <dgm:cxn modelId="{E0C8635D-3CCB-4D71-A6FC-177FA2E32B8E}" type="presParOf" srcId="{5EB7DD8D-2A0F-4D4E-A831-BC2DD6FF2EC2}" destId="{45B9A5C1-C88A-4D05-B620-0AF6598D6799}" srcOrd="7" destOrd="0" presId="urn:microsoft.com/office/officeart/2005/8/layout/radial6"/>
    <dgm:cxn modelId="{83BC8156-3279-4ECC-99B5-36B159309D69}" type="presParOf" srcId="{5EB7DD8D-2A0F-4D4E-A831-BC2DD6FF2EC2}" destId="{80032A61-E88E-417E-9C39-A2684122736B}" srcOrd="8" destOrd="0" presId="urn:microsoft.com/office/officeart/2005/8/layout/radial6"/>
    <dgm:cxn modelId="{739E1457-596E-4BDC-8913-2F8945F74C8E}" type="presParOf" srcId="{5EB7DD8D-2A0F-4D4E-A831-BC2DD6FF2EC2}" destId="{515A2F19-E9D4-4C17-A811-659450715DAB}" srcOrd="9" destOrd="0" presId="urn:microsoft.com/office/officeart/2005/8/layout/radial6"/>
    <dgm:cxn modelId="{960EF316-5519-4421-B358-789F512770F5}" type="presParOf" srcId="{5EB7DD8D-2A0F-4D4E-A831-BC2DD6FF2EC2}" destId="{CD29EADC-0F50-4365-A850-D0BF3E327E1B}" srcOrd="10" destOrd="0" presId="urn:microsoft.com/office/officeart/2005/8/layout/radial6"/>
    <dgm:cxn modelId="{A6FC84DA-B712-4DC2-82CD-27587CD7031A}" type="presParOf" srcId="{5EB7DD8D-2A0F-4D4E-A831-BC2DD6FF2EC2}" destId="{93501879-F924-44DD-8B18-983839A7E18F}" srcOrd="11" destOrd="0" presId="urn:microsoft.com/office/officeart/2005/8/layout/radial6"/>
    <dgm:cxn modelId="{2BEE4A5F-3D4A-4D49-9341-B1E734114D42}" type="presParOf" srcId="{5EB7DD8D-2A0F-4D4E-A831-BC2DD6FF2EC2}" destId="{FEC71926-56B2-42F5-9EFA-F0FC59493C04}" srcOrd="12" destOrd="0" presId="urn:microsoft.com/office/officeart/2005/8/layout/radial6"/>
    <dgm:cxn modelId="{FBAD841C-399A-492E-8978-CAEB64D1C8F6}" type="presParOf" srcId="{5EB7DD8D-2A0F-4D4E-A831-BC2DD6FF2EC2}" destId="{1A0031F5-89D3-4CA3-A513-9A0893E3D36F}" srcOrd="13" destOrd="0" presId="urn:microsoft.com/office/officeart/2005/8/layout/radial6"/>
    <dgm:cxn modelId="{311EB4AD-BDE8-4561-8F0F-A51FC1F4B26C}" type="presParOf" srcId="{5EB7DD8D-2A0F-4D4E-A831-BC2DD6FF2EC2}" destId="{26BE1D17-58D3-4451-A532-916EB9C4573F}" srcOrd="14" destOrd="0" presId="urn:microsoft.com/office/officeart/2005/8/layout/radial6"/>
    <dgm:cxn modelId="{58322BB8-C651-4CB6-9ED7-D1215AD1DA4A}" type="presParOf" srcId="{5EB7DD8D-2A0F-4D4E-A831-BC2DD6FF2EC2}" destId="{49079BAD-13CB-49F6-8941-D5506D2A473E}" srcOrd="15" destOrd="0" presId="urn:microsoft.com/office/officeart/2005/8/layout/radial6"/>
    <dgm:cxn modelId="{9541C159-2555-439A-9670-0A6BDDD9CB74}" type="presParOf" srcId="{5EB7DD8D-2A0F-4D4E-A831-BC2DD6FF2EC2}" destId="{138AB95E-D736-4447-A40C-BFB3886CB79C}" srcOrd="16" destOrd="0" presId="urn:microsoft.com/office/officeart/2005/8/layout/radial6"/>
    <dgm:cxn modelId="{D3ACD150-82B8-4DA3-A7D3-1EDBFCE91E2A}" type="presParOf" srcId="{5EB7DD8D-2A0F-4D4E-A831-BC2DD6FF2EC2}" destId="{F9E2F52E-2EC0-4AA4-A54A-F96859B6E2DB}" srcOrd="17" destOrd="0" presId="urn:microsoft.com/office/officeart/2005/8/layout/radial6"/>
    <dgm:cxn modelId="{D41D532C-6E78-44A3-AF17-56922F145463}" type="presParOf" srcId="{5EB7DD8D-2A0F-4D4E-A831-BC2DD6FF2EC2}" destId="{60CB7ED9-0CF7-4571-935D-8853B41A5A35}" srcOrd="18" destOrd="0" presId="urn:microsoft.com/office/officeart/2005/8/layout/radial6"/>
    <dgm:cxn modelId="{E147A1AA-FB66-4E90-88B3-D2BBCF2FDB55}" type="presParOf" srcId="{5EB7DD8D-2A0F-4D4E-A831-BC2DD6FF2EC2}" destId="{FB9953E1-7804-4345-92CD-B7F307DBC8FE}" srcOrd="19" destOrd="0" presId="urn:microsoft.com/office/officeart/2005/8/layout/radial6"/>
    <dgm:cxn modelId="{326D965F-E409-4D2B-979F-10FEA55ECD52}" type="presParOf" srcId="{5EB7DD8D-2A0F-4D4E-A831-BC2DD6FF2EC2}" destId="{0E079BFB-1300-4D1C-9343-7B41866F3F75}" srcOrd="20" destOrd="0" presId="urn:microsoft.com/office/officeart/2005/8/layout/radial6"/>
    <dgm:cxn modelId="{2266060B-704B-4965-A8F6-36FC8D7E5008}" type="presParOf" srcId="{5EB7DD8D-2A0F-4D4E-A831-BC2DD6FF2EC2}" destId="{E79A1413-7CCE-4DEC-A92C-7920A6D8FF01}" srcOrd="21" destOrd="0" presId="urn:microsoft.com/office/officeart/2005/8/layout/radial6"/>
    <dgm:cxn modelId="{3E1F46F1-D9C5-45B8-844A-01D6E6AABA37}" type="presParOf" srcId="{5EB7DD8D-2A0F-4D4E-A831-BC2DD6FF2EC2}" destId="{C424B840-D7DA-4A8B-8417-E5544BB3AE46}" srcOrd="22" destOrd="0" presId="urn:microsoft.com/office/officeart/2005/8/layout/radial6"/>
    <dgm:cxn modelId="{FC971259-B40E-4767-AC22-CE9567F1E2C0}" type="presParOf" srcId="{5EB7DD8D-2A0F-4D4E-A831-BC2DD6FF2EC2}" destId="{81BD61EC-D983-4F4C-AE22-F47ED588BACD}" srcOrd="23" destOrd="0" presId="urn:microsoft.com/office/officeart/2005/8/layout/radial6"/>
    <dgm:cxn modelId="{890FFD2E-506C-4901-8E3A-082587CE5C91}" type="presParOf" srcId="{5EB7DD8D-2A0F-4D4E-A831-BC2DD6FF2EC2}" destId="{71CF9F12-7CAF-45CF-9754-5C281BDD418D}" srcOrd="24" destOrd="0" presId="urn:microsoft.com/office/officeart/2005/8/layout/radial6"/>
    <dgm:cxn modelId="{1B08FC69-A2BF-4881-9F31-FE1CC2F824BF}" type="presParOf" srcId="{5EB7DD8D-2A0F-4D4E-A831-BC2DD6FF2EC2}" destId="{597852B6-5E9F-4497-A199-96BF9DCDE812}" srcOrd="25" destOrd="0" presId="urn:microsoft.com/office/officeart/2005/8/layout/radial6"/>
    <dgm:cxn modelId="{F6AEF959-A0AC-4C7E-99B0-E11AC790156E}" type="presParOf" srcId="{5EB7DD8D-2A0F-4D4E-A831-BC2DD6FF2EC2}" destId="{C8E0CC00-6496-475B-949E-8EB64EACDF72}" srcOrd="26" destOrd="0" presId="urn:microsoft.com/office/officeart/2005/8/layout/radial6"/>
    <dgm:cxn modelId="{7B649494-885F-43C8-8F98-3564CCD28B51}" type="presParOf" srcId="{5EB7DD8D-2A0F-4D4E-A831-BC2DD6FF2EC2}" destId="{945B456C-764D-4F4C-BD4E-6BBBBB4CAC48}" srcOrd="27" destOrd="0" presId="urn:microsoft.com/office/officeart/2005/8/layout/radial6"/>
    <dgm:cxn modelId="{00E71A2F-422A-43DF-818A-A07AD711785B}" type="presParOf" srcId="{5EB7DD8D-2A0F-4D4E-A831-BC2DD6FF2EC2}" destId="{74C54DFD-C9A6-4E4F-8213-2BEAAFEDB485}" srcOrd="28" destOrd="0" presId="urn:microsoft.com/office/officeart/2005/8/layout/radial6"/>
    <dgm:cxn modelId="{05977A5E-48FA-417E-99F7-CDEB7EF45AD2}" type="presParOf" srcId="{5EB7DD8D-2A0F-4D4E-A831-BC2DD6FF2EC2}" destId="{C25713F8-A9D3-45D3-897F-EA1986924C9C}" srcOrd="29" destOrd="0" presId="urn:microsoft.com/office/officeart/2005/8/layout/radial6"/>
    <dgm:cxn modelId="{71DA9D49-20B7-4693-AE9A-88EC1C2D5326}" type="presParOf" srcId="{5EB7DD8D-2A0F-4D4E-A831-BC2DD6FF2EC2}" destId="{B9F29A7C-A36C-4F57-BED6-28800B80A35B}" srcOrd="30" destOrd="0" presId="urn:microsoft.com/office/officeart/2005/8/layout/radial6"/>
    <dgm:cxn modelId="{5EEE45F3-703F-4F35-8657-4B0C9C519731}" type="presParOf" srcId="{5EB7DD8D-2A0F-4D4E-A831-BC2DD6FF2EC2}" destId="{29D429E3-28E2-413E-9841-5C6217596514}" srcOrd="31" destOrd="0" presId="urn:microsoft.com/office/officeart/2005/8/layout/radial6"/>
    <dgm:cxn modelId="{EBD43AA6-9661-4C24-8F80-738A8DD7205C}" type="presParOf" srcId="{5EB7DD8D-2A0F-4D4E-A831-BC2DD6FF2EC2}" destId="{63BF7548-91C8-4F93-87D6-DF62222969B6}" srcOrd="32" destOrd="0" presId="urn:microsoft.com/office/officeart/2005/8/layout/radial6"/>
    <dgm:cxn modelId="{FB27D90F-B467-4A5F-B06F-EC58A86BE974}" type="presParOf" srcId="{5EB7DD8D-2A0F-4D4E-A831-BC2DD6FF2EC2}" destId="{787E8B99-BFAA-458C-8EC7-E2521E94FADF}" srcOrd="33" destOrd="0" presId="urn:microsoft.com/office/officeart/2005/8/layout/radial6"/>
    <dgm:cxn modelId="{9A5F9617-DF0D-40BC-B385-8B2642CF5463}" type="presParOf" srcId="{5EB7DD8D-2A0F-4D4E-A831-BC2DD6FF2EC2}" destId="{0E35E15D-7D1F-4BB3-AD9E-566E28BCB44E}" srcOrd="34" destOrd="0" presId="urn:microsoft.com/office/officeart/2005/8/layout/radial6"/>
    <dgm:cxn modelId="{0277A53C-4EE2-4C03-B858-87DD43B55FAF}" type="presParOf" srcId="{5EB7DD8D-2A0F-4D4E-A831-BC2DD6FF2EC2}" destId="{A719AC5B-B250-4382-A522-24292A87F4DE}" srcOrd="35" destOrd="0" presId="urn:microsoft.com/office/officeart/2005/8/layout/radial6"/>
    <dgm:cxn modelId="{B4EE69B6-69A9-4449-B2B1-907102D46F25}" type="presParOf" srcId="{5EB7DD8D-2A0F-4D4E-A831-BC2DD6FF2EC2}" destId="{5595ACB5-84DB-4D4F-AB1C-1D60E4DF3DC7}" srcOrd="36" destOrd="0" presId="urn:microsoft.com/office/officeart/2005/8/layout/radial6"/>
    <dgm:cxn modelId="{7DBD3137-4094-4E49-B025-D1B9DC86F1F0}" type="presParOf" srcId="{5EB7DD8D-2A0F-4D4E-A831-BC2DD6FF2EC2}" destId="{F9EE7082-C4E7-492D-B657-4108E9412E46}" srcOrd="37" destOrd="0" presId="urn:microsoft.com/office/officeart/2005/8/layout/radial6"/>
    <dgm:cxn modelId="{E0198121-3EC3-4685-BAC5-0B6FAF92B39B}" type="presParOf" srcId="{5EB7DD8D-2A0F-4D4E-A831-BC2DD6FF2EC2}" destId="{E832B4C5-21F4-41D9-87D0-04A0699210FD}" srcOrd="38" destOrd="0" presId="urn:microsoft.com/office/officeart/2005/8/layout/radial6"/>
    <dgm:cxn modelId="{6CC989DE-AD90-4DAE-BD72-4D28487B47F6}" type="presParOf" srcId="{5EB7DD8D-2A0F-4D4E-A831-BC2DD6FF2EC2}" destId="{14010604-9598-4AEF-B236-C3D92D0DCC57}" srcOrd="3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B052CF-7084-4946-9205-36107588F5A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C8AC2DC-3583-40B4-8323-59F94FBAFF96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Autho-rities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C3C5AED9-8DB0-4B72-9A55-51509B142E70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FM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93204C77-E7F5-4208-8AC8-21176296FB58}">
      <dgm:prSet phldrT="[Teks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Build</a:t>
          </a:r>
          <a:r>
            <a:rPr lang="nb-NO" sz="1200" dirty="0" smtClean="0">
              <a:latin typeface="Comic Sans MS" panose="030F0702030302020204" pitchFamily="66" charset="0"/>
            </a:rPr>
            <a:t>-</a:t>
          </a:r>
          <a:br>
            <a:rPr lang="nb-NO" sz="1200" dirty="0" smtClean="0">
              <a:latin typeface="Comic Sans MS" panose="030F0702030302020204" pitchFamily="66" charset="0"/>
            </a:rPr>
          </a:br>
          <a:r>
            <a:rPr lang="nb-NO" sz="1200" dirty="0" err="1" smtClean="0">
              <a:latin typeface="Comic Sans MS" panose="030F0702030302020204" pitchFamily="66" charset="0"/>
            </a:rPr>
            <a:t>ings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E437B0B-C96B-4073-ACE7-3EF44995FACE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Econ-omy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80E2AB7-3A89-4D17-9AD2-6117C7BC5FB7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Logi-stics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A330E599-F8F8-4BB1-BD71-EE1A6C0B4BAB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Trai</a:t>
          </a:r>
          <a:r>
            <a:rPr lang="nb-NO" sz="1200" dirty="0" smtClean="0">
              <a:latin typeface="Comic Sans MS" panose="030F0702030302020204" pitchFamily="66" charset="0"/>
            </a:rPr>
            <a:t>-</a:t>
          </a:r>
          <a:br>
            <a:rPr lang="nb-NO" sz="1200" dirty="0" smtClean="0">
              <a:latin typeface="Comic Sans MS" panose="030F0702030302020204" pitchFamily="66" charset="0"/>
            </a:rPr>
          </a:br>
          <a:r>
            <a:rPr lang="nb-NO" sz="1200" dirty="0" err="1" smtClean="0">
              <a:latin typeface="Comic Sans MS" panose="030F0702030302020204" pitchFamily="66" charset="0"/>
            </a:rPr>
            <a:t>ning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1D74549F-B5DF-4F6D-A144-F13BCE705DEA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Know-How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4778C95B-AC6E-458E-8B3C-3D84EAFCDF5B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ICT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D051D1CB-A52A-48FD-9824-E5338E396AED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err="1" smtClean="0">
              <a:latin typeface="Comic Sans MS" panose="030F0702030302020204" pitchFamily="66" charset="0"/>
            </a:rPr>
            <a:t>Proc</a:t>
          </a:r>
          <a:r>
            <a:rPr lang="nb-NO" sz="1200" dirty="0" smtClean="0">
              <a:latin typeface="Comic Sans MS" panose="030F0702030302020204" pitchFamily="66" charset="0"/>
            </a:rPr>
            <a:t>-ess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BDA2A88E-A5BD-41F3-AA85-D1EAB02ADC6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Organization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0E8E592E-9942-4382-8274-2E496C59AAE2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200" dirty="0" smtClean="0">
              <a:latin typeface="Comic Sans MS" panose="030F0702030302020204" pitchFamily="66" charset="0"/>
            </a:rPr>
            <a:t>Owner</a:t>
          </a:r>
          <a:endParaRPr lang="nb-NO" sz="1200" dirty="0">
            <a:latin typeface="Comic Sans MS" panose="030F0702030302020204" pitchFamily="66" charset="0"/>
          </a:endParaRPr>
        </a:p>
      </dgm:t>
    </dgm:pt>
    <dgm:pt modelId="{A921FB05-9E76-4FFE-9EB0-139C628CA15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100" dirty="0" smtClean="0">
              <a:latin typeface="Comic Sans MS" panose="030F0702030302020204" pitchFamily="66" charset="0"/>
            </a:rPr>
            <a:t>Health Care</a:t>
          </a:r>
          <a:endParaRPr lang="nb-NO" sz="1100" dirty="0">
            <a:latin typeface="Comic Sans MS" panose="030F0702030302020204" pitchFamily="66" charset="0"/>
          </a:endParaRPr>
        </a:p>
      </dgm:t>
    </dgm:pt>
    <dgm:pt modelId="{058A87BF-ADFD-4194-8B0F-5DCF7805CA3F}">
      <dgm:prSet phldrT="[Tekst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sz="1100" dirty="0" smtClean="0">
              <a:latin typeface="Comic Sans MS" panose="030F0702030302020204" pitchFamily="66" charset="0"/>
            </a:rPr>
            <a:t>Patient</a:t>
          </a:r>
          <a:endParaRPr lang="nb-NO" sz="1100" dirty="0">
            <a:latin typeface="Comic Sans MS" panose="030F0702030302020204" pitchFamily="66" charset="0"/>
          </a:endParaRPr>
        </a:p>
      </dgm:t>
    </dgm:pt>
    <dgm:pt modelId="{52C7095A-362D-4A84-873D-6F65DE653260}">
      <dgm:prSet phldrT="[Tekst]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The Enterprise</a:t>
          </a:r>
          <a:endParaRPr lang="nb-NO" dirty="0">
            <a:latin typeface="Comic Sans MS" panose="030F0702030302020204" pitchFamily="66" charset="0"/>
          </a:endParaRPr>
        </a:p>
      </dgm:t>
    </dgm:pt>
    <dgm:pt modelId="{57E6774E-A397-4969-9E1B-C8CFACFBFC91}" type="sibTrans" cxnId="{D8EB91AC-C4DB-4175-BB5E-C2BAE9AA890F}">
      <dgm:prSet/>
      <dgm:spPr/>
      <dgm:t>
        <a:bodyPr/>
        <a:lstStyle/>
        <a:p>
          <a:endParaRPr lang="nb-NO"/>
        </a:p>
      </dgm:t>
    </dgm:pt>
    <dgm:pt modelId="{C100E4ED-CBA1-466E-AD19-5CDC2CD64521}" type="parTrans" cxnId="{D8EB91AC-C4DB-4175-BB5E-C2BAE9AA890F}">
      <dgm:prSet/>
      <dgm:spPr/>
      <dgm:t>
        <a:bodyPr/>
        <a:lstStyle/>
        <a:p>
          <a:endParaRPr lang="nb-NO"/>
        </a:p>
      </dgm:t>
    </dgm:pt>
    <dgm:pt modelId="{5D081514-7CA6-4C03-B130-64619DB8D371}" type="sibTrans" cxnId="{9CA2BE5C-A90E-4BB9-B2FC-0405DE635FBC}">
      <dgm:prSet/>
      <dgm:spPr/>
      <dgm:t>
        <a:bodyPr/>
        <a:lstStyle/>
        <a:p>
          <a:endParaRPr lang="nb-NO"/>
        </a:p>
      </dgm:t>
    </dgm:pt>
    <dgm:pt modelId="{789BE3D9-753C-4412-B2D7-977FE85141B4}" type="parTrans" cxnId="{9CA2BE5C-A90E-4BB9-B2FC-0405DE635FBC}">
      <dgm:prSet/>
      <dgm:spPr/>
      <dgm:t>
        <a:bodyPr/>
        <a:lstStyle/>
        <a:p>
          <a:endParaRPr lang="nb-NO"/>
        </a:p>
      </dgm:t>
    </dgm:pt>
    <dgm:pt modelId="{06904BCD-4148-425E-BC24-03D86C9129A7}" type="sibTrans" cxnId="{FD544F25-BECE-48FE-A1AC-F4298E92F78F}">
      <dgm:prSet/>
      <dgm:spPr/>
      <dgm:t>
        <a:bodyPr/>
        <a:lstStyle/>
        <a:p>
          <a:endParaRPr lang="nb-NO"/>
        </a:p>
      </dgm:t>
    </dgm:pt>
    <dgm:pt modelId="{ECD1FFDC-A5A5-494B-8F2D-C596A10D08C4}" type="parTrans" cxnId="{FD544F25-BECE-48FE-A1AC-F4298E92F78F}">
      <dgm:prSet/>
      <dgm:spPr/>
      <dgm:t>
        <a:bodyPr/>
        <a:lstStyle/>
        <a:p>
          <a:endParaRPr lang="nb-NO"/>
        </a:p>
      </dgm:t>
    </dgm:pt>
    <dgm:pt modelId="{005158C9-D8A8-4B65-A0A2-D15370641427}" type="sibTrans" cxnId="{96024DE3-53CC-4E47-B5FA-593C759904D3}">
      <dgm:prSet/>
      <dgm:spPr/>
      <dgm:t>
        <a:bodyPr/>
        <a:lstStyle/>
        <a:p>
          <a:endParaRPr lang="nb-NO"/>
        </a:p>
      </dgm:t>
    </dgm:pt>
    <dgm:pt modelId="{03272E77-7EE5-4028-AC2C-D797D0844723}" type="parTrans" cxnId="{96024DE3-53CC-4E47-B5FA-593C759904D3}">
      <dgm:prSet/>
      <dgm:spPr/>
      <dgm:t>
        <a:bodyPr/>
        <a:lstStyle/>
        <a:p>
          <a:endParaRPr lang="nb-NO"/>
        </a:p>
      </dgm:t>
    </dgm:pt>
    <dgm:pt modelId="{13374CC1-B0D2-44AC-AA56-07982985AFD9}" type="sibTrans" cxnId="{FB33AE10-2305-4085-AB19-079ECA8DDACF}">
      <dgm:prSet/>
      <dgm:spPr/>
      <dgm:t>
        <a:bodyPr/>
        <a:lstStyle/>
        <a:p>
          <a:endParaRPr lang="nb-NO"/>
        </a:p>
      </dgm:t>
    </dgm:pt>
    <dgm:pt modelId="{7FF7458A-F9FF-4E05-B272-5F8FADBE2511}" type="parTrans" cxnId="{FB33AE10-2305-4085-AB19-079ECA8DDACF}">
      <dgm:prSet/>
      <dgm:spPr/>
      <dgm:t>
        <a:bodyPr/>
        <a:lstStyle/>
        <a:p>
          <a:endParaRPr lang="nb-NO"/>
        </a:p>
      </dgm:t>
    </dgm:pt>
    <dgm:pt modelId="{F9B4BACC-C2D0-4058-8332-1BD036490CA2}" type="sibTrans" cxnId="{B983CFE8-1BCC-4BEE-B43C-11FD01F36C7C}">
      <dgm:prSet/>
      <dgm:spPr/>
      <dgm:t>
        <a:bodyPr/>
        <a:lstStyle/>
        <a:p>
          <a:endParaRPr lang="nb-NO"/>
        </a:p>
      </dgm:t>
    </dgm:pt>
    <dgm:pt modelId="{AAC772C5-F72C-436C-9542-1C91757B5752}" type="parTrans" cxnId="{B983CFE8-1BCC-4BEE-B43C-11FD01F36C7C}">
      <dgm:prSet/>
      <dgm:spPr/>
      <dgm:t>
        <a:bodyPr/>
        <a:lstStyle/>
        <a:p>
          <a:endParaRPr lang="nb-NO"/>
        </a:p>
      </dgm:t>
    </dgm:pt>
    <dgm:pt modelId="{07F01044-9699-494E-B78D-4C53F7AAED10}" type="sibTrans" cxnId="{8D2CEED7-978B-4EB4-9DFE-9737ED5F061C}">
      <dgm:prSet/>
      <dgm:spPr/>
      <dgm:t>
        <a:bodyPr/>
        <a:lstStyle/>
        <a:p>
          <a:endParaRPr lang="nb-NO"/>
        </a:p>
      </dgm:t>
    </dgm:pt>
    <dgm:pt modelId="{EE381F27-CD0B-47A0-AE0B-5498B5F8A2BE}" type="parTrans" cxnId="{8D2CEED7-978B-4EB4-9DFE-9737ED5F061C}">
      <dgm:prSet/>
      <dgm:spPr/>
      <dgm:t>
        <a:bodyPr/>
        <a:lstStyle/>
        <a:p>
          <a:endParaRPr lang="nb-NO"/>
        </a:p>
      </dgm:t>
    </dgm:pt>
    <dgm:pt modelId="{0C3CAB56-B914-4102-8A33-8C07C65E555F}" type="sibTrans" cxnId="{411FDD61-8F52-4CDB-91A7-94F3660A3040}">
      <dgm:prSet/>
      <dgm:spPr/>
      <dgm:t>
        <a:bodyPr/>
        <a:lstStyle/>
        <a:p>
          <a:endParaRPr lang="nb-NO"/>
        </a:p>
      </dgm:t>
    </dgm:pt>
    <dgm:pt modelId="{CDC7E761-19E7-4321-9E3E-DAB84F21C7D0}" type="parTrans" cxnId="{411FDD61-8F52-4CDB-91A7-94F3660A3040}">
      <dgm:prSet/>
      <dgm:spPr/>
      <dgm:t>
        <a:bodyPr/>
        <a:lstStyle/>
        <a:p>
          <a:endParaRPr lang="nb-NO"/>
        </a:p>
      </dgm:t>
    </dgm:pt>
    <dgm:pt modelId="{FDF38BBA-EFD4-4A73-82C8-94546F25862E}" type="sibTrans" cxnId="{A40D2635-C9C4-457F-B5E4-5AE441012596}">
      <dgm:prSet/>
      <dgm:spPr/>
      <dgm:t>
        <a:bodyPr/>
        <a:lstStyle/>
        <a:p>
          <a:endParaRPr lang="nb-NO"/>
        </a:p>
      </dgm:t>
    </dgm:pt>
    <dgm:pt modelId="{6337C026-CAD3-404C-9ED7-9D379D8969D9}" type="parTrans" cxnId="{A40D2635-C9C4-457F-B5E4-5AE441012596}">
      <dgm:prSet/>
      <dgm:spPr/>
      <dgm:t>
        <a:bodyPr/>
        <a:lstStyle/>
        <a:p>
          <a:endParaRPr lang="nb-NO"/>
        </a:p>
      </dgm:t>
    </dgm:pt>
    <dgm:pt modelId="{191F8938-7BE7-447D-87FB-C489B824B244}" type="sibTrans" cxnId="{103E613B-6D8B-4ABA-8837-E0E0F795C8AC}">
      <dgm:prSet/>
      <dgm:spPr/>
      <dgm:t>
        <a:bodyPr/>
        <a:lstStyle/>
        <a:p>
          <a:endParaRPr lang="nb-NO"/>
        </a:p>
      </dgm:t>
    </dgm:pt>
    <dgm:pt modelId="{03910D39-697E-459B-9326-47848AA52010}" type="parTrans" cxnId="{103E613B-6D8B-4ABA-8837-E0E0F795C8AC}">
      <dgm:prSet/>
      <dgm:spPr/>
      <dgm:t>
        <a:bodyPr/>
        <a:lstStyle/>
        <a:p>
          <a:endParaRPr lang="nb-NO"/>
        </a:p>
      </dgm:t>
    </dgm:pt>
    <dgm:pt modelId="{4CF43F3E-9889-467E-B9D5-8EFAB958C298}" type="sibTrans" cxnId="{D95E165A-B60F-4CB8-891D-6BFDD84D7CED}">
      <dgm:prSet/>
      <dgm:spPr/>
      <dgm:t>
        <a:bodyPr/>
        <a:lstStyle/>
        <a:p>
          <a:endParaRPr lang="nb-NO"/>
        </a:p>
      </dgm:t>
    </dgm:pt>
    <dgm:pt modelId="{FB8F9F28-E784-45A7-B8B2-A21EF13FDAC2}" type="parTrans" cxnId="{D95E165A-B60F-4CB8-891D-6BFDD84D7CED}">
      <dgm:prSet/>
      <dgm:spPr/>
      <dgm:t>
        <a:bodyPr/>
        <a:lstStyle/>
        <a:p>
          <a:endParaRPr lang="nb-NO"/>
        </a:p>
      </dgm:t>
    </dgm:pt>
    <dgm:pt modelId="{0A434577-3209-48BB-9D0A-A4BA9FD7EB5A}" type="sibTrans" cxnId="{52FD6A49-7159-429A-B5E9-95B07CD17C53}">
      <dgm:prSet/>
      <dgm:spPr/>
      <dgm:t>
        <a:bodyPr/>
        <a:lstStyle/>
        <a:p>
          <a:endParaRPr lang="nb-NO"/>
        </a:p>
      </dgm:t>
    </dgm:pt>
    <dgm:pt modelId="{5402497D-1310-4383-8BBD-B530C057B857}" type="parTrans" cxnId="{52FD6A49-7159-429A-B5E9-95B07CD17C53}">
      <dgm:prSet/>
      <dgm:spPr/>
      <dgm:t>
        <a:bodyPr/>
        <a:lstStyle/>
        <a:p>
          <a:endParaRPr lang="nb-NO"/>
        </a:p>
      </dgm:t>
    </dgm:pt>
    <dgm:pt modelId="{855C86B0-A355-435C-8CD0-5C681EC81260}" type="sibTrans" cxnId="{BA96C111-A06B-4CCB-BBA1-71B3267CE954}">
      <dgm:prSet/>
      <dgm:spPr/>
      <dgm:t>
        <a:bodyPr/>
        <a:lstStyle/>
        <a:p>
          <a:endParaRPr lang="nb-NO"/>
        </a:p>
      </dgm:t>
    </dgm:pt>
    <dgm:pt modelId="{1F8E6B11-4C4A-475E-B6C3-CBBF7BF0B914}" type="parTrans" cxnId="{BA96C111-A06B-4CCB-BBA1-71B3267CE954}">
      <dgm:prSet/>
      <dgm:spPr/>
      <dgm:t>
        <a:bodyPr/>
        <a:lstStyle/>
        <a:p>
          <a:endParaRPr lang="nb-NO"/>
        </a:p>
      </dgm:t>
    </dgm:pt>
    <dgm:pt modelId="{156E94C2-A97C-4818-821E-B74BA8AC7152}" type="sibTrans" cxnId="{B4FA756D-F271-4098-A0CF-7C72BC3D9CD0}">
      <dgm:prSet/>
      <dgm:spPr/>
      <dgm:t>
        <a:bodyPr/>
        <a:lstStyle/>
        <a:p>
          <a:endParaRPr lang="nb-NO"/>
        </a:p>
      </dgm:t>
    </dgm:pt>
    <dgm:pt modelId="{5D8ED52A-A442-4421-9992-DB562DD08762}" type="parTrans" cxnId="{B4FA756D-F271-4098-A0CF-7C72BC3D9CD0}">
      <dgm:prSet/>
      <dgm:spPr/>
      <dgm:t>
        <a:bodyPr/>
        <a:lstStyle/>
        <a:p>
          <a:endParaRPr lang="nb-NO"/>
        </a:p>
      </dgm:t>
    </dgm:pt>
    <dgm:pt modelId="{5EB7DD8D-2A0F-4D4E-A831-BC2DD6FF2EC2}" type="pres">
      <dgm:prSet presAssocID="{2DB052CF-7084-4946-9205-36107588F5A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A258641-27AE-4AAC-9F5D-C9A441333978}" type="pres">
      <dgm:prSet presAssocID="{52C7095A-362D-4A84-873D-6F65DE653260}" presName="centerShape" presStyleLbl="node0" presStyleIdx="0" presStyleCnt="1" custScaleX="223069" custScaleY="223069"/>
      <dgm:spPr/>
      <dgm:t>
        <a:bodyPr/>
        <a:lstStyle/>
        <a:p>
          <a:endParaRPr lang="nb-NO"/>
        </a:p>
      </dgm:t>
    </dgm:pt>
    <dgm:pt modelId="{7FD8122C-7FDC-4766-915E-C1105AED2094}" type="pres">
      <dgm:prSet presAssocID="{058A87BF-ADFD-4194-8B0F-5DCF7805CA3F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C5F4D66-2460-451F-890E-CF92B8FBED37}" type="pres">
      <dgm:prSet presAssocID="{058A87BF-ADFD-4194-8B0F-5DCF7805CA3F}" presName="dummy" presStyleCnt="0"/>
      <dgm:spPr/>
      <dgm:t>
        <a:bodyPr/>
        <a:lstStyle/>
        <a:p>
          <a:endParaRPr lang="en-US"/>
        </a:p>
      </dgm:t>
    </dgm:pt>
    <dgm:pt modelId="{386E5D42-3152-4022-A59E-CCF4F4AEE954}" type="pres">
      <dgm:prSet presAssocID="{156E94C2-A97C-4818-821E-B74BA8AC7152}" presName="sibTrans" presStyleLbl="sibTrans2D1" presStyleIdx="0" presStyleCnt="13"/>
      <dgm:spPr/>
      <dgm:t>
        <a:bodyPr/>
        <a:lstStyle/>
        <a:p>
          <a:endParaRPr lang="nb-NO"/>
        </a:p>
      </dgm:t>
    </dgm:pt>
    <dgm:pt modelId="{71AA07C6-5886-40BA-BC57-FE18B80D378D}" type="pres">
      <dgm:prSet presAssocID="{A921FB05-9E76-4FFE-9EB0-139C628CA15F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E73031C-4143-437A-876C-872BB830CD75}" type="pres">
      <dgm:prSet presAssocID="{A921FB05-9E76-4FFE-9EB0-139C628CA15F}" presName="dummy" presStyleCnt="0"/>
      <dgm:spPr/>
      <dgm:t>
        <a:bodyPr/>
        <a:lstStyle/>
        <a:p>
          <a:endParaRPr lang="en-US"/>
        </a:p>
      </dgm:t>
    </dgm:pt>
    <dgm:pt modelId="{091970E1-835C-4515-B6C9-4A5FC1162F8F}" type="pres">
      <dgm:prSet presAssocID="{855C86B0-A355-435C-8CD0-5C681EC81260}" presName="sibTrans" presStyleLbl="sibTrans2D1" presStyleIdx="1" presStyleCnt="13"/>
      <dgm:spPr/>
      <dgm:t>
        <a:bodyPr/>
        <a:lstStyle/>
        <a:p>
          <a:endParaRPr lang="nb-NO"/>
        </a:p>
      </dgm:t>
    </dgm:pt>
    <dgm:pt modelId="{45B9A5C1-C88A-4D05-B620-0AF6598D6799}" type="pres">
      <dgm:prSet presAssocID="{0E8E592E-9942-4382-8274-2E496C59AAE2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0032A61-E88E-417E-9C39-A2684122736B}" type="pres">
      <dgm:prSet presAssocID="{0E8E592E-9942-4382-8274-2E496C59AAE2}" presName="dummy" presStyleCnt="0"/>
      <dgm:spPr/>
      <dgm:t>
        <a:bodyPr/>
        <a:lstStyle/>
        <a:p>
          <a:endParaRPr lang="en-US"/>
        </a:p>
      </dgm:t>
    </dgm:pt>
    <dgm:pt modelId="{515A2F19-E9D4-4C17-A811-659450715DAB}" type="pres">
      <dgm:prSet presAssocID="{0A434577-3209-48BB-9D0A-A4BA9FD7EB5A}" presName="sibTrans" presStyleLbl="sibTrans2D1" presStyleIdx="2" presStyleCnt="13"/>
      <dgm:spPr/>
      <dgm:t>
        <a:bodyPr/>
        <a:lstStyle/>
        <a:p>
          <a:endParaRPr lang="nb-NO"/>
        </a:p>
      </dgm:t>
    </dgm:pt>
    <dgm:pt modelId="{CD29EADC-0F50-4365-A850-D0BF3E327E1B}" type="pres">
      <dgm:prSet presAssocID="{BDA2A88E-A5BD-41F3-AA85-D1EAB02ADC6F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3501879-F924-44DD-8B18-983839A7E18F}" type="pres">
      <dgm:prSet presAssocID="{BDA2A88E-A5BD-41F3-AA85-D1EAB02ADC6F}" presName="dummy" presStyleCnt="0"/>
      <dgm:spPr/>
      <dgm:t>
        <a:bodyPr/>
        <a:lstStyle/>
        <a:p>
          <a:endParaRPr lang="en-US"/>
        </a:p>
      </dgm:t>
    </dgm:pt>
    <dgm:pt modelId="{FEC71926-56B2-42F5-9EFA-F0FC59493C04}" type="pres">
      <dgm:prSet presAssocID="{4CF43F3E-9889-467E-B9D5-8EFAB958C298}" presName="sibTrans" presStyleLbl="sibTrans2D1" presStyleIdx="3" presStyleCnt="13"/>
      <dgm:spPr/>
      <dgm:t>
        <a:bodyPr/>
        <a:lstStyle/>
        <a:p>
          <a:endParaRPr lang="nb-NO"/>
        </a:p>
      </dgm:t>
    </dgm:pt>
    <dgm:pt modelId="{1A0031F5-89D3-4CA3-A513-9A0893E3D36F}" type="pres">
      <dgm:prSet presAssocID="{D051D1CB-A52A-48FD-9824-E5338E396AED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6BE1D17-58D3-4451-A532-916EB9C4573F}" type="pres">
      <dgm:prSet presAssocID="{D051D1CB-A52A-48FD-9824-E5338E396AED}" presName="dummy" presStyleCnt="0"/>
      <dgm:spPr/>
      <dgm:t>
        <a:bodyPr/>
        <a:lstStyle/>
        <a:p>
          <a:endParaRPr lang="en-US"/>
        </a:p>
      </dgm:t>
    </dgm:pt>
    <dgm:pt modelId="{49079BAD-13CB-49F6-8941-D5506D2A473E}" type="pres">
      <dgm:prSet presAssocID="{191F8938-7BE7-447D-87FB-C489B824B244}" presName="sibTrans" presStyleLbl="sibTrans2D1" presStyleIdx="4" presStyleCnt="13"/>
      <dgm:spPr/>
      <dgm:t>
        <a:bodyPr/>
        <a:lstStyle/>
        <a:p>
          <a:endParaRPr lang="nb-NO"/>
        </a:p>
      </dgm:t>
    </dgm:pt>
    <dgm:pt modelId="{138AB95E-D736-4447-A40C-BFB3886CB79C}" type="pres">
      <dgm:prSet presAssocID="{4778C95B-AC6E-458E-8B3C-3D84EAFCDF5B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9E2F52E-2EC0-4AA4-A54A-F96859B6E2DB}" type="pres">
      <dgm:prSet presAssocID="{4778C95B-AC6E-458E-8B3C-3D84EAFCDF5B}" presName="dummy" presStyleCnt="0"/>
      <dgm:spPr/>
      <dgm:t>
        <a:bodyPr/>
        <a:lstStyle/>
        <a:p>
          <a:endParaRPr lang="en-US"/>
        </a:p>
      </dgm:t>
    </dgm:pt>
    <dgm:pt modelId="{60CB7ED9-0CF7-4571-935D-8853B41A5A35}" type="pres">
      <dgm:prSet presAssocID="{FDF38BBA-EFD4-4A73-82C8-94546F25862E}" presName="sibTrans" presStyleLbl="sibTrans2D1" presStyleIdx="5" presStyleCnt="13"/>
      <dgm:spPr/>
      <dgm:t>
        <a:bodyPr/>
        <a:lstStyle/>
        <a:p>
          <a:endParaRPr lang="nb-NO"/>
        </a:p>
      </dgm:t>
    </dgm:pt>
    <dgm:pt modelId="{FB9953E1-7804-4345-92CD-B7F307DBC8FE}" type="pres">
      <dgm:prSet presAssocID="{1D74549F-B5DF-4F6D-A144-F13BCE705DEA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E079BFB-1300-4D1C-9343-7B41866F3F75}" type="pres">
      <dgm:prSet presAssocID="{1D74549F-B5DF-4F6D-A144-F13BCE705DEA}" presName="dummy" presStyleCnt="0"/>
      <dgm:spPr/>
      <dgm:t>
        <a:bodyPr/>
        <a:lstStyle/>
        <a:p>
          <a:endParaRPr lang="en-US"/>
        </a:p>
      </dgm:t>
    </dgm:pt>
    <dgm:pt modelId="{E79A1413-7CCE-4DEC-A92C-7920A6D8FF01}" type="pres">
      <dgm:prSet presAssocID="{0C3CAB56-B914-4102-8A33-8C07C65E555F}" presName="sibTrans" presStyleLbl="sibTrans2D1" presStyleIdx="6" presStyleCnt="13"/>
      <dgm:spPr/>
      <dgm:t>
        <a:bodyPr/>
        <a:lstStyle/>
        <a:p>
          <a:endParaRPr lang="nb-NO"/>
        </a:p>
      </dgm:t>
    </dgm:pt>
    <dgm:pt modelId="{C424B840-D7DA-4A8B-8417-E5544BB3AE46}" type="pres">
      <dgm:prSet presAssocID="{A330E599-F8F8-4BB1-BD71-EE1A6C0B4BAB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1BD61EC-D983-4F4C-AE22-F47ED588BACD}" type="pres">
      <dgm:prSet presAssocID="{A330E599-F8F8-4BB1-BD71-EE1A6C0B4BAB}" presName="dummy" presStyleCnt="0"/>
      <dgm:spPr/>
      <dgm:t>
        <a:bodyPr/>
        <a:lstStyle/>
        <a:p>
          <a:endParaRPr lang="en-US"/>
        </a:p>
      </dgm:t>
    </dgm:pt>
    <dgm:pt modelId="{71CF9F12-7CAF-45CF-9754-5C281BDD418D}" type="pres">
      <dgm:prSet presAssocID="{07F01044-9699-494E-B78D-4C53F7AAED10}" presName="sibTrans" presStyleLbl="sibTrans2D1" presStyleIdx="7" presStyleCnt="13"/>
      <dgm:spPr/>
      <dgm:t>
        <a:bodyPr/>
        <a:lstStyle/>
        <a:p>
          <a:endParaRPr lang="nb-NO"/>
        </a:p>
      </dgm:t>
    </dgm:pt>
    <dgm:pt modelId="{597852B6-5E9F-4497-A199-96BF9DCDE812}" type="pres">
      <dgm:prSet presAssocID="{180E2AB7-3A89-4D17-9AD2-6117C7BC5FB7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8E0CC00-6496-475B-949E-8EB64EACDF72}" type="pres">
      <dgm:prSet presAssocID="{180E2AB7-3A89-4D17-9AD2-6117C7BC5FB7}" presName="dummy" presStyleCnt="0"/>
      <dgm:spPr/>
      <dgm:t>
        <a:bodyPr/>
        <a:lstStyle/>
        <a:p>
          <a:endParaRPr lang="en-US"/>
        </a:p>
      </dgm:t>
    </dgm:pt>
    <dgm:pt modelId="{945B456C-764D-4F4C-BD4E-6BBBBB4CAC48}" type="pres">
      <dgm:prSet presAssocID="{F9B4BACC-C2D0-4058-8332-1BD036490CA2}" presName="sibTrans" presStyleLbl="sibTrans2D1" presStyleIdx="8" presStyleCnt="13"/>
      <dgm:spPr/>
      <dgm:t>
        <a:bodyPr/>
        <a:lstStyle/>
        <a:p>
          <a:endParaRPr lang="nb-NO"/>
        </a:p>
      </dgm:t>
    </dgm:pt>
    <dgm:pt modelId="{74C54DFD-C9A6-4E4F-8213-2BEAAFEDB485}" type="pres">
      <dgm:prSet presAssocID="{1E437B0B-C96B-4073-ACE7-3EF44995FACE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25713F8-A9D3-45D3-897F-EA1986924C9C}" type="pres">
      <dgm:prSet presAssocID="{1E437B0B-C96B-4073-ACE7-3EF44995FACE}" presName="dummy" presStyleCnt="0"/>
      <dgm:spPr/>
      <dgm:t>
        <a:bodyPr/>
        <a:lstStyle/>
        <a:p>
          <a:endParaRPr lang="en-US"/>
        </a:p>
      </dgm:t>
    </dgm:pt>
    <dgm:pt modelId="{B9F29A7C-A36C-4F57-BED6-28800B80A35B}" type="pres">
      <dgm:prSet presAssocID="{13374CC1-B0D2-44AC-AA56-07982985AFD9}" presName="sibTrans" presStyleLbl="sibTrans2D1" presStyleIdx="9" presStyleCnt="13"/>
      <dgm:spPr/>
      <dgm:t>
        <a:bodyPr/>
        <a:lstStyle/>
        <a:p>
          <a:endParaRPr lang="nb-NO"/>
        </a:p>
      </dgm:t>
    </dgm:pt>
    <dgm:pt modelId="{29D429E3-28E2-413E-9841-5C6217596514}" type="pres">
      <dgm:prSet presAssocID="{93204C77-E7F5-4208-8AC8-21176296FB58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3BF7548-91C8-4F93-87D6-DF62222969B6}" type="pres">
      <dgm:prSet presAssocID="{93204C77-E7F5-4208-8AC8-21176296FB58}" presName="dummy" presStyleCnt="0"/>
      <dgm:spPr/>
      <dgm:t>
        <a:bodyPr/>
        <a:lstStyle/>
        <a:p>
          <a:endParaRPr lang="en-US"/>
        </a:p>
      </dgm:t>
    </dgm:pt>
    <dgm:pt modelId="{787E8B99-BFAA-458C-8EC7-E2521E94FADF}" type="pres">
      <dgm:prSet presAssocID="{005158C9-D8A8-4B65-A0A2-D15370641427}" presName="sibTrans" presStyleLbl="sibTrans2D1" presStyleIdx="10" presStyleCnt="13"/>
      <dgm:spPr/>
      <dgm:t>
        <a:bodyPr/>
        <a:lstStyle/>
        <a:p>
          <a:endParaRPr lang="nb-NO"/>
        </a:p>
      </dgm:t>
    </dgm:pt>
    <dgm:pt modelId="{0E35E15D-7D1F-4BB3-AD9E-566E28BCB44E}" type="pres">
      <dgm:prSet presAssocID="{C3C5AED9-8DB0-4B72-9A55-51509B142E70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719AC5B-B250-4382-A522-24292A87F4DE}" type="pres">
      <dgm:prSet presAssocID="{C3C5AED9-8DB0-4B72-9A55-51509B142E70}" presName="dummy" presStyleCnt="0"/>
      <dgm:spPr/>
      <dgm:t>
        <a:bodyPr/>
        <a:lstStyle/>
        <a:p>
          <a:endParaRPr lang="en-US"/>
        </a:p>
      </dgm:t>
    </dgm:pt>
    <dgm:pt modelId="{5595ACB5-84DB-4D4F-AB1C-1D60E4DF3DC7}" type="pres">
      <dgm:prSet presAssocID="{06904BCD-4148-425E-BC24-03D86C9129A7}" presName="sibTrans" presStyleLbl="sibTrans2D1" presStyleIdx="11" presStyleCnt="13"/>
      <dgm:spPr/>
      <dgm:t>
        <a:bodyPr/>
        <a:lstStyle/>
        <a:p>
          <a:endParaRPr lang="nb-NO"/>
        </a:p>
      </dgm:t>
    </dgm:pt>
    <dgm:pt modelId="{F9EE7082-C4E7-492D-B657-4108E9412E46}" type="pres">
      <dgm:prSet presAssocID="{3C8AC2DC-3583-40B4-8323-59F94FBAFF96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832B4C5-21F4-41D9-87D0-04A0699210FD}" type="pres">
      <dgm:prSet presAssocID="{3C8AC2DC-3583-40B4-8323-59F94FBAFF96}" presName="dummy" presStyleCnt="0"/>
      <dgm:spPr/>
      <dgm:t>
        <a:bodyPr/>
        <a:lstStyle/>
        <a:p>
          <a:endParaRPr lang="en-US"/>
        </a:p>
      </dgm:t>
    </dgm:pt>
    <dgm:pt modelId="{14010604-9598-4AEF-B236-C3D92D0DCC57}" type="pres">
      <dgm:prSet presAssocID="{5D081514-7CA6-4C03-B130-64619DB8D371}" presName="sibTrans" presStyleLbl="sibTrans2D1" presStyleIdx="12" presStyleCnt="13"/>
      <dgm:spPr/>
      <dgm:t>
        <a:bodyPr/>
        <a:lstStyle/>
        <a:p>
          <a:endParaRPr lang="nb-NO"/>
        </a:p>
      </dgm:t>
    </dgm:pt>
  </dgm:ptLst>
  <dgm:cxnLst>
    <dgm:cxn modelId="{96024DE3-53CC-4E47-B5FA-593C759904D3}" srcId="{52C7095A-362D-4A84-873D-6F65DE653260}" destId="{93204C77-E7F5-4208-8AC8-21176296FB58}" srcOrd="10" destOrd="0" parTransId="{03272E77-7EE5-4028-AC2C-D797D0844723}" sibTransId="{005158C9-D8A8-4B65-A0A2-D15370641427}"/>
    <dgm:cxn modelId="{BA546437-39CD-4496-82A3-4620F5041B1C}" type="presOf" srcId="{06904BCD-4148-425E-BC24-03D86C9129A7}" destId="{5595ACB5-84DB-4D4F-AB1C-1D60E4DF3DC7}" srcOrd="0" destOrd="0" presId="urn:microsoft.com/office/officeart/2005/8/layout/radial6"/>
    <dgm:cxn modelId="{D10AC1A5-FB00-421A-B26F-31D070F7067D}" type="presOf" srcId="{0E8E592E-9942-4382-8274-2E496C59AAE2}" destId="{45B9A5C1-C88A-4D05-B620-0AF6598D6799}" srcOrd="0" destOrd="0" presId="urn:microsoft.com/office/officeart/2005/8/layout/radial6"/>
    <dgm:cxn modelId="{DD921DCD-E6C2-4951-9A14-4D0281018C0A}" type="presOf" srcId="{5D081514-7CA6-4C03-B130-64619DB8D371}" destId="{14010604-9598-4AEF-B236-C3D92D0DCC57}" srcOrd="0" destOrd="0" presId="urn:microsoft.com/office/officeart/2005/8/layout/radial6"/>
    <dgm:cxn modelId="{0AD542AB-2887-45D6-A28E-F51B9DC2C482}" type="presOf" srcId="{A921FB05-9E76-4FFE-9EB0-139C628CA15F}" destId="{71AA07C6-5886-40BA-BC57-FE18B80D378D}" srcOrd="0" destOrd="0" presId="urn:microsoft.com/office/officeart/2005/8/layout/radial6"/>
    <dgm:cxn modelId="{B983CFE8-1BCC-4BEE-B43C-11FD01F36C7C}" srcId="{52C7095A-362D-4A84-873D-6F65DE653260}" destId="{180E2AB7-3A89-4D17-9AD2-6117C7BC5FB7}" srcOrd="8" destOrd="0" parTransId="{AAC772C5-F72C-436C-9542-1C91757B5752}" sibTransId="{F9B4BACC-C2D0-4058-8332-1BD036490CA2}"/>
    <dgm:cxn modelId="{A40D2635-C9C4-457F-B5E4-5AE441012596}" srcId="{52C7095A-362D-4A84-873D-6F65DE653260}" destId="{4778C95B-AC6E-458E-8B3C-3D84EAFCDF5B}" srcOrd="5" destOrd="0" parTransId="{6337C026-CAD3-404C-9ED7-9D379D8969D9}" sibTransId="{FDF38BBA-EFD4-4A73-82C8-94546F25862E}"/>
    <dgm:cxn modelId="{EE5BD535-9FEE-427B-B3DA-AFB7D848837B}" type="presOf" srcId="{07F01044-9699-494E-B78D-4C53F7AAED10}" destId="{71CF9F12-7CAF-45CF-9754-5C281BDD418D}" srcOrd="0" destOrd="0" presId="urn:microsoft.com/office/officeart/2005/8/layout/radial6"/>
    <dgm:cxn modelId="{8838CF56-AB88-46BE-BB45-67964C6BD30B}" type="presOf" srcId="{F9B4BACC-C2D0-4058-8332-1BD036490CA2}" destId="{945B456C-764D-4F4C-BD4E-6BBBBB4CAC48}" srcOrd="0" destOrd="0" presId="urn:microsoft.com/office/officeart/2005/8/layout/radial6"/>
    <dgm:cxn modelId="{5FA3510E-403F-48F5-AC21-42F5347E1814}" type="presOf" srcId="{52C7095A-362D-4A84-873D-6F65DE653260}" destId="{DA258641-27AE-4AAC-9F5D-C9A441333978}" srcOrd="0" destOrd="0" presId="urn:microsoft.com/office/officeart/2005/8/layout/radial6"/>
    <dgm:cxn modelId="{FD544F25-BECE-48FE-A1AC-F4298E92F78F}" srcId="{52C7095A-362D-4A84-873D-6F65DE653260}" destId="{C3C5AED9-8DB0-4B72-9A55-51509B142E70}" srcOrd="11" destOrd="0" parTransId="{ECD1FFDC-A5A5-494B-8F2D-C596A10D08C4}" sibTransId="{06904BCD-4148-425E-BC24-03D86C9129A7}"/>
    <dgm:cxn modelId="{81FF7A2B-006C-4847-A3D8-6B13D7EDD9BD}" type="presOf" srcId="{0A434577-3209-48BB-9D0A-A4BA9FD7EB5A}" destId="{515A2F19-E9D4-4C17-A811-659450715DAB}" srcOrd="0" destOrd="0" presId="urn:microsoft.com/office/officeart/2005/8/layout/radial6"/>
    <dgm:cxn modelId="{D1DF419C-10BE-49C8-A545-7F6C020D0FBE}" type="presOf" srcId="{3C8AC2DC-3583-40B4-8323-59F94FBAFF96}" destId="{F9EE7082-C4E7-492D-B657-4108E9412E46}" srcOrd="0" destOrd="0" presId="urn:microsoft.com/office/officeart/2005/8/layout/radial6"/>
    <dgm:cxn modelId="{4FE13BF7-804F-4397-836F-EDE8F0DC0E41}" type="presOf" srcId="{FDF38BBA-EFD4-4A73-82C8-94546F25862E}" destId="{60CB7ED9-0CF7-4571-935D-8853B41A5A35}" srcOrd="0" destOrd="0" presId="urn:microsoft.com/office/officeart/2005/8/layout/radial6"/>
    <dgm:cxn modelId="{BA96C111-A06B-4CCB-BBA1-71B3267CE954}" srcId="{52C7095A-362D-4A84-873D-6F65DE653260}" destId="{A921FB05-9E76-4FFE-9EB0-139C628CA15F}" srcOrd="1" destOrd="0" parTransId="{1F8E6B11-4C4A-475E-B6C3-CBBF7BF0B914}" sibTransId="{855C86B0-A355-435C-8CD0-5C681EC81260}"/>
    <dgm:cxn modelId="{6C509463-E8C4-49B0-99E6-A1D326DE0AA1}" type="presOf" srcId="{BDA2A88E-A5BD-41F3-AA85-D1EAB02ADC6F}" destId="{CD29EADC-0F50-4365-A850-D0BF3E327E1B}" srcOrd="0" destOrd="0" presId="urn:microsoft.com/office/officeart/2005/8/layout/radial6"/>
    <dgm:cxn modelId="{9CA2BE5C-A90E-4BB9-B2FC-0405DE635FBC}" srcId="{52C7095A-362D-4A84-873D-6F65DE653260}" destId="{3C8AC2DC-3583-40B4-8323-59F94FBAFF96}" srcOrd="12" destOrd="0" parTransId="{789BE3D9-753C-4412-B2D7-977FE85141B4}" sibTransId="{5D081514-7CA6-4C03-B130-64619DB8D371}"/>
    <dgm:cxn modelId="{103E613B-6D8B-4ABA-8837-E0E0F795C8AC}" srcId="{52C7095A-362D-4A84-873D-6F65DE653260}" destId="{D051D1CB-A52A-48FD-9824-E5338E396AED}" srcOrd="4" destOrd="0" parTransId="{03910D39-697E-459B-9326-47848AA52010}" sibTransId="{191F8938-7BE7-447D-87FB-C489B824B244}"/>
    <dgm:cxn modelId="{675599AE-E33B-4529-A4EA-AF439CAC49EC}" type="presOf" srcId="{D051D1CB-A52A-48FD-9824-E5338E396AED}" destId="{1A0031F5-89D3-4CA3-A513-9A0893E3D36F}" srcOrd="0" destOrd="0" presId="urn:microsoft.com/office/officeart/2005/8/layout/radial6"/>
    <dgm:cxn modelId="{7FC2A722-61CB-4F11-A392-62A3286ABF7D}" type="presOf" srcId="{A330E599-F8F8-4BB1-BD71-EE1A6C0B4BAB}" destId="{C424B840-D7DA-4A8B-8417-E5544BB3AE46}" srcOrd="0" destOrd="0" presId="urn:microsoft.com/office/officeart/2005/8/layout/radial6"/>
    <dgm:cxn modelId="{0EAAEE3F-CDDC-4749-8E45-6E9020DFB66E}" type="presOf" srcId="{191F8938-7BE7-447D-87FB-C489B824B244}" destId="{49079BAD-13CB-49F6-8941-D5506D2A473E}" srcOrd="0" destOrd="0" presId="urn:microsoft.com/office/officeart/2005/8/layout/radial6"/>
    <dgm:cxn modelId="{3C2D2C3E-9361-496B-8C2F-D5D797707492}" type="presOf" srcId="{156E94C2-A97C-4818-821E-B74BA8AC7152}" destId="{386E5D42-3152-4022-A59E-CCF4F4AEE954}" srcOrd="0" destOrd="0" presId="urn:microsoft.com/office/officeart/2005/8/layout/radial6"/>
    <dgm:cxn modelId="{D95E165A-B60F-4CB8-891D-6BFDD84D7CED}" srcId="{52C7095A-362D-4A84-873D-6F65DE653260}" destId="{BDA2A88E-A5BD-41F3-AA85-D1EAB02ADC6F}" srcOrd="3" destOrd="0" parTransId="{FB8F9F28-E784-45A7-B8B2-A21EF13FDAC2}" sibTransId="{4CF43F3E-9889-467E-B9D5-8EFAB958C298}"/>
    <dgm:cxn modelId="{5FCB544C-3293-4FAF-8733-00176B29FD2A}" type="presOf" srcId="{1E437B0B-C96B-4073-ACE7-3EF44995FACE}" destId="{74C54DFD-C9A6-4E4F-8213-2BEAAFEDB485}" srcOrd="0" destOrd="0" presId="urn:microsoft.com/office/officeart/2005/8/layout/radial6"/>
    <dgm:cxn modelId="{C88422B5-7831-46B3-A133-CCC583454817}" type="presOf" srcId="{13374CC1-B0D2-44AC-AA56-07982985AFD9}" destId="{B9F29A7C-A36C-4F57-BED6-28800B80A35B}" srcOrd="0" destOrd="0" presId="urn:microsoft.com/office/officeart/2005/8/layout/radial6"/>
    <dgm:cxn modelId="{96D09D70-B221-4FDD-8D2E-41D5CB170D3F}" type="presOf" srcId="{93204C77-E7F5-4208-8AC8-21176296FB58}" destId="{29D429E3-28E2-413E-9841-5C6217596514}" srcOrd="0" destOrd="0" presId="urn:microsoft.com/office/officeart/2005/8/layout/radial6"/>
    <dgm:cxn modelId="{411FDD61-8F52-4CDB-91A7-94F3660A3040}" srcId="{52C7095A-362D-4A84-873D-6F65DE653260}" destId="{1D74549F-B5DF-4F6D-A144-F13BCE705DEA}" srcOrd="6" destOrd="0" parTransId="{CDC7E761-19E7-4321-9E3E-DAB84F21C7D0}" sibTransId="{0C3CAB56-B914-4102-8A33-8C07C65E555F}"/>
    <dgm:cxn modelId="{FB33AE10-2305-4085-AB19-079ECA8DDACF}" srcId="{52C7095A-362D-4A84-873D-6F65DE653260}" destId="{1E437B0B-C96B-4073-ACE7-3EF44995FACE}" srcOrd="9" destOrd="0" parTransId="{7FF7458A-F9FF-4E05-B272-5F8FADBE2511}" sibTransId="{13374CC1-B0D2-44AC-AA56-07982985AFD9}"/>
    <dgm:cxn modelId="{B4FA756D-F271-4098-A0CF-7C72BC3D9CD0}" srcId="{52C7095A-362D-4A84-873D-6F65DE653260}" destId="{058A87BF-ADFD-4194-8B0F-5DCF7805CA3F}" srcOrd="0" destOrd="0" parTransId="{5D8ED52A-A442-4421-9992-DB562DD08762}" sibTransId="{156E94C2-A97C-4818-821E-B74BA8AC7152}"/>
    <dgm:cxn modelId="{8C5C6037-40D1-4241-9A8D-9FD5EA54275E}" type="presOf" srcId="{855C86B0-A355-435C-8CD0-5C681EC81260}" destId="{091970E1-835C-4515-B6C9-4A5FC1162F8F}" srcOrd="0" destOrd="0" presId="urn:microsoft.com/office/officeart/2005/8/layout/radial6"/>
    <dgm:cxn modelId="{05747F81-C6D1-46E0-80B1-AA0FB1D52DF1}" type="presOf" srcId="{058A87BF-ADFD-4194-8B0F-5DCF7805CA3F}" destId="{7FD8122C-7FDC-4766-915E-C1105AED2094}" srcOrd="0" destOrd="0" presId="urn:microsoft.com/office/officeart/2005/8/layout/radial6"/>
    <dgm:cxn modelId="{D8EB91AC-C4DB-4175-BB5E-C2BAE9AA890F}" srcId="{2DB052CF-7084-4946-9205-36107588F5A9}" destId="{52C7095A-362D-4A84-873D-6F65DE653260}" srcOrd="0" destOrd="0" parTransId="{C100E4ED-CBA1-466E-AD19-5CDC2CD64521}" sibTransId="{57E6774E-A397-4969-9E1B-C8CFACFBFC91}"/>
    <dgm:cxn modelId="{6DEA5CCD-D8FD-4113-B13E-F9AF3A6F0B79}" type="presOf" srcId="{2DB052CF-7084-4946-9205-36107588F5A9}" destId="{5EB7DD8D-2A0F-4D4E-A831-BC2DD6FF2EC2}" srcOrd="0" destOrd="0" presId="urn:microsoft.com/office/officeart/2005/8/layout/radial6"/>
    <dgm:cxn modelId="{2FBC49F8-583B-4275-8179-467CF4FDEDFF}" type="presOf" srcId="{C3C5AED9-8DB0-4B72-9A55-51509B142E70}" destId="{0E35E15D-7D1F-4BB3-AD9E-566E28BCB44E}" srcOrd="0" destOrd="0" presId="urn:microsoft.com/office/officeart/2005/8/layout/radial6"/>
    <dgm:cxn modelId="{9C7E40E8-2879-479F-9AB8-387585A3B934}" type="presOf" srcId="{180E2AB7-3A89-4D17-9AD2-6117C7BC5FB7}" destId="{597852B6-5E9F-4497-A199-96BF9DCDE812}" srcOrd="0" destOrd="0" presId="urn:microsoft.com/office/officeart/2005/8/layout/radial6"/>
    <dgm:cxn modelId="{FB2AA8E8-F288-4427-B0EC-FCEF0CBBDE45}" type="presOf" srcId="{4CF43F3E-9889-467E-B9D5-8EFAB958C298}" destId="{FEC71926-56B2-42F5-9EFA-F0FC59493C04}" srcOrd="0" destOrd="0" presId="urn:microsoft.com/office/officeart/2005/8/layout/radial6"/>
    <dgm:cxn modelId="{69836875-AF3B-48CD-A5FC-816046ECF582}" type="presOf" srcId="{4778C95B-AC6E-458E-8B3C-3D84EAFCDF5B}" destId="{138AB95E-D736-4447-A40C-BFB3886CB79C}" srcOrd="0" destOrd="0" presId="urn:microsoft.com/office/officeart/2005/8/layout/radial6"/>
    <dgm:cxn modelId="{E0274257-D761-428E-8A3C-DFF3E18A6100}" type="presOf" srcId="{0C3CAB56-B914-4102-8A33-8C07C65E555F}" destId="{E79A1413-7CCE-4DEC-A92C-7920A6D8FF01}" srcOrd="0" destOrd="0" presId="urn:microsoft.com/office/officeart/2005/8/layout/radial6"/>
    <dgm:cxn modelId="{8D2CEED7-978B-4EB4-9DFE-9737ED5F061C}" srcId="{52C7095A-362D-4A84-873D-6F65DE653260}" destId="{A330E599-F8F8-4BB1-BD71-EE1A6C0B4BAB}" srcOrd="7" destOrd="0" parTransId="{EE381F27-CD0B-47A0-AE0B-5498B5F8A2BE}" sibTransId="{07F01044-9699-494E-B78D-4C53F7AAED10}"/>
    <dgm:cxn modelId="{FB0E54C6-1693-4270-ACDD-DB21D292A635}" type="presOf" srcId="{1D74549F-B5DF-4F6D-A144-F13BCE705DEA}" destId="{FB9953E1-7804-4345-92CD-B7F307DBC8FE}" srcOrd="0" destOrd="0" presId="urn:microsoft.com/office/officeart/2005/8/layout/radial6"/>
    <dgm:cxn modelId="{FEDA0D99-A5F0-4FC0-B6DF-9E984ACAAEA9}" type="presOf" srcId="{005158C9-D8A8-4B65-A0A2-D15370641427}" destId="{787E8B99-BFAA-458C-8EC7-E2521E94FADF}" srcOrd="0" destOrd="0" presId="urn:microsoft.com/office/officeart/2005/8/layout/radial6"/>
    <dgm:cxn modelId="{52FD6A49-7159-429A-B5E9-95B07CD17C53}" srcId="{52C7095A-362D-4A84-873D-6F65DE653260}" destId="{0E8E592E-9942-4382-8274-2E496C59AAE2}" srcOrd="2" destOrd="0" parTransId="{5402497D-1310-4383-8BBD-B530C057B857}" sibTransId="{0A434577-3209-48BB-9D0A-A4BA9FD7EB5A}"/>
    <dgm:cxn modelId="{9B8A2553-64F6-4369-9B41-79D78555F3F0}" type="presParOf" srcId="{5EB7DD8D-2A0F-4D4E-A831-BC2DD6FF2EC2}" destId="{DA258641-27AE-4AAC-9F5D-C9A441333978}" srcOrd="0" destOrd="0" presId="urn:microsoft.com/office/officeart/2005/8/layout/radial6"/>
    <dgm:cxn modelId="{FED82DDE-C44C-46FF-BC76-68773982A684}" type="presParOf" srcId="{5EB7DD8D-2A0F-4D4E-A831-BC2DD6FF2EC2}" destId="{7FD8122C-7FDC-4766-915E-C1105AED2094}" srcOrd="1" destOrd="0" presId="urn:microsoft.com/office/officeart/2005/8/layout/radial6"/>
    <dgm:cxn modelId="{47F29791-51AF-4224-BEE1-CFC08491B8E7}" type="presParOf" srcId="{5EB7DD8D-2A0F-4D4E-A831-BC2DD6FF2EC2}" destId="{5C5F4D66-2460-451F-890E-CF92B8FBED37}" srcOrd="2" destOrd="0" presId="urn:microsoft.com/office/officeart/2005/8/layout/radial6"/>
    <dgm:cxn modelId="{4A1D4BCF-6ABE-4177-93E9-D39982760B67}" type="presParOf" srcId="{5EB7DD8D-2A0F-4D4E-A831-BC2DD6FF2EC2}" destId="{386E5D42-3152-4022-A59E-CCF4F4AEE954}" srcOrd="3" destOrd="0" presId="urn:microsoft.com/office/officeart/2005/8/layout/radial6"/>
    <dgm:cxn modelId="{48B0DE9E-A0A1-49F6-AEE9-8BE7F57524C1}" type="presParOf" srcId="{5EB7DD8D-2A0F-4D4E-A831-BC2DD6FF2EC2}" destId="{71AA07C6-5886-40BA-BC57-FE18B80D378D}" srcOrd="4" destOrd="0" presId="urn:microsoft.com/office/officeart/2005/8/layout/radial6"/>
    <dgm:cxn modelId="{D9F4E76B-7010-46D2-B2FB-D5C43948F5C5}" type="presParOf" srcId="{5EB7DD8D-2A0F-4D4E-A831-BC2DD6FF2EC2}" destId="{4E73031C-4143-437A-876C-872BB830CD75}" srcOrd="5" destOrd="0" presId="urn:microsoft.com/office/officeart/2005/8/layout/radial6"/>
    <dgm:cxn modelId="{F8916FC5-5D32-445E-9046-B0A29FB8299A}" type="presParOf" srcId="{5EB7DD8D-2A0F-4D4E-A831-BC2DD6FF2EC2}" destId="{091970E1-835C-4515-B6C9-4A5FC1162F8F}" srcOrd="6" destOrd="0" presId="urn:microsoft.com/office/officeart/2005/8/layout/radial6"/>
    <dgm:cxn modelId="{1D6EEB50-3546-4964-81EB-6BA387E2641F}" type="presParOf" srcId="{5EB7DD8D-2A0F-4D4E-A831-BC2DD6FF2EC2}" destId="{45B9A5C1-C88A-4D05-B620-0AF6598D6799}" srcOrd="7" destOrd="0" presId="urn:microsoft.com/office/officeart/2005/8/layout/radial6"/>
    <dgm:cxn modelId="{FED528B7-2AFF-4FA4-B92A-AEDDA6558546}" type="presParOf" srcId="{5EB7DD8D-2A0F-4D4E-A831-BC2DD6FF2EC2}" destId="{80032A61-E88E-417E-9C39-A2684122736B}" srcOrd="8" destOrd="0" presId="urn:microsoft.com/office/officeart/2005/8/layout/radial6"/>
    <dgm:cxn modelId="{B308084A-2D26-4A53-BE5E-75E4E157F123}" type="presParOf" srcId="{5EB7DD8D-2A0F-4D4E-A831-BC2DD6FF2EC2}" destId="{515A2F19-E9D4-4C17-A811-659450715DAB}" srcOrd="9" destOrd="0" presId="urn:microsoft.com/office/officeart/2005/8/layout/radial6"/>
    <dgm:cxn modelId="{A88DB572-BAE2-4FA2-AD94-93D418D46FA1}" type="presParOf" srcId="{5EB7DD8D-2A0F-4D4E-A831-BC2DD6FF2EC2}" destId="{CD29EADC-0F50-4365-A850-D0BF3E327E1B}" srcOrd="10" destOrd="0" presId="urn:microsoft.com/office/officeart/2005/8/layout/radial6"/>
    <dgm:cxn modelId="{FF2573BC-9A99-4938-B8C5-382F845341F2}" type="presParOf" srcId="{5EB7DD8D-2A0F-4D4E-A831-BC2DD6FF2EC2}" destId="{93501879-F924-44DD-8B18-983839A7E18F}" srcOrd="11" destOrd="0" presId="urn:microsoft.com/office/officeart/2005/8/layout/radial6"/>
    <dgm:cxn modelId="{D0529B5D-8A84-4309-AEC9-1691D99E174E}" type="presParOf" srcId="{5EB7DD8D-2A0F-4D4E-A831-BC2DD6FF2EC2}" destId="{FEC71926-56B2-42F5-9EFA-F0FC59493C04}" srcOrd="12" destOrd="0" presId="urn:microsoft.com/office/officeart/2005/8/layout/radial6"/>
    <dgm:cxn modelId="{F02B08B3-9C2B-4689-BE5E-991DB10EEF89}" type="presParOf" srcId="{5EB7DD8D-2A0F-4D4E-A831-BC2DD6FF2EC2}" destId="{1A0031F5-89D3-4CA3-A513-9A0893E3D36F}" srcOrd="13" destOrd="0" presId="urn:microsoft.com/office/officeart/2005/8/layout/radial6"/>
    <dgm:cxn modelId="{DBB62560-6254-4B51-9B94-885F40B499E3}" type="presParOf" srcId="{5EB7DD8D-2A0F-4D4E-A831-BC2DD6FF2EC2}" destId="{26BE1D17-58D3-4451-A532-916EB9C4573F}" srcOrd="14" destOrd="0" presId="urn:microsoft.com/office/officeart/2005/8/layout/radial6"/>
    <dgm:cxn modelId="{2E37881F-0220-40D4-BBF3-D96FF4CFAEF3}" type="presParOf" srcId="{5EB7DD8D-2A0F-4D4E-A831-BC2DD6FF2EC2}" destId="{49079BAD-13CB-49F6-8941-D5506D2A473E}" srcOrd="15" destOrd="0" presId="urn:microsoft.com/office/officeart/2005/8/layout/radial6"/>
    <dgm:cxn modelId="{E5C99788-0464-4EDB-84D5-432C69E1B055}" type="presParOf" srcId="{5EB7DD8D-2A0F-4D4E-A831-BC2DD6FF2EC2}" destId="{138AB95E-D736-4447-A40C-BFB3886CB79C}" srcOrd="16" destOrd="0" presId="urn:microsoft.com/office/officeart/2005/8/layout/radial6"/>
    <dgm:cxn modelId="{F43A8D75-128B-4A87-93FF-EB085A1F731B}" type="presParOf" srcId="{5EB7DD8D-2A0F-4D4E-A831-BC2DD6FF2EC2}" destId="{F9E2F52E-2EC0-4AA4-A54A-F96859B6E2DB}" srcOrd="17" destOrd="0" presId="urn:microsoft.com/office/officeart/2005/8/layout/radial6"/>
    <dgm:cxn modelId="{6BCB3E84-FC0A-498B-8416-DE34FD8CD37F}" type="presParOf" srcId="{5EB7DD8D-2A0F-4D4E-A831-BC2DD6FF2EC2}" destId="{60CB7ED9-0CF7-4571-935D-8853B41A5A35}" srcOrd="18" destOrd="0" presId="urn:microsoft.com/office/officeart/2005/8/layout/radial6"/>
    <dgm:cxn modelId="{2475634D-54C6-4D4F-8234-B7353E9D9B39}" type="presParOf" srcId="{5EB7DD8D-2A0F-4D4E-A831-BC2DD6FF2EC2}" destId="{FB9953E1-7804-4345-92CD-B7F307DBC8FE}" srcOrd="19" destOrd="0" presId="urn:microsoft.com/office/officeart/2005/8/layout/radial6"/>
    <dgm:cxn modelId="{04EA8112-0149-4BD9-A14B-C19ACF553CC4}" type="presParOf" srcId="{5EB7DD8D-2A0F-4D4E-A831-BC2DD6FF2EC2}" destId="{0E079BFB-1300-4D1C-9343-7B41866F3F75}" srcOrd="20" destOrd="0" presId="urn:microsoft.com/office/officeart/2005/8/layout/radial6"/>
    <dgm:cxn modelId="{65B77E99-2FFF-4DC6-A25E-37C3A59FE44B}" type="presParOf" srcId="{5EB7DD8D-2A0F-4D4E-A831-BC2DD6FF2EC2}" destId="{E79A1413-7CCE-4DEC-A92C-7920A6D8FF01}" srcOrd="21" destOrd="0" presId="urn:microsoft.com/office/officeart/2005/8/layout/radial6"/>
    <dgm:cxn modelId="{AF9F2884-E733-429F-9B59-342F30DD644D}" type="presParOf" srcId="{5EB7DD8D-2A0F-4D4E-A831-BC2DD6FF2EC2}" destId="{C424B840-D7DA-4A8B-8417-E5544BB3AE46}" srcOrd="22" destOrd="0" presId="urn:microsoft.com/office/officeart/2005/8/layout/radial6"/>
    <dgm:cxn modelId="{D446D332-3D12-43F3-9B51-9CEBBF44CEEF}" type="presParOf" srcId="{5EB7DD8D-2A0F-4D4E-A831-BC2DD6FF2EC2}" destId="{81BD61EC-D983-4F4C-AE22-F47ED588BACD}" srcOrd="23" destOrd="0" presId="urn:microsoft.com/office/officeart/2005/8/layout/radial6"/>
    <dgm:cxn modelId="{E54B7603-E779-41B3-B92B-C26A23214827}" type="presParOf" srcId="{5EB7DD8D-2A0F-4D4E-A831-BC2DD6FF2EC2}" destId="{71CF9F12-7CAF-45CF-9754-5C281BDD418D}" srcOrd="24" destOrd="0" presId="urn:microsoft.com/office/officeart/2005/8/layout/radial6"/>
    <dgm:cxn modelId="{D31B6F10-F4AF-49CD-BE29-FF119C15CBE4}" type="presParOf" srcId="{5EB7DD8D-2A0F-4D4E-A831-BC2DD6FF2EC2}" destId="{597852B6-5E9F-4497-A199-96BF9DCDE812}" srcOrd="25" destOrd="0" presId="urn:microsoft.com/office/officeart/2005/8/layout/radial6"/>
    <dgm:cxn modelId="{D033B3EA-13C6-45CB-B860-0CDC6498F6E2}" type="presParOf" srcId="{5EB7DD8D-2A0F-4D4E-A831-BC2DD6FF2EC2}" destId="{C8E0CC00-6496-475B-949E-8EB64EACDF72}" srcOrd="26" destOrd="0" presId="urn:microsoft.com/office/officeart/2005/8/layout/radial6"/>
    <dgm:cxn modelId="{1A7271E0-D7E9-410E-A70A-069CB73FAB66}" type="presParOf" srcId="{5EB7DD8D-2A0F-4D4E-A831-BC2DD6FF2EC2}" destId="{945B456C-764D-4F4C-BD4E-6BBBBB4CAC48}" srcOrd="27" destOrd="0" presId="urn:microsoft.com/office/officeart/2005/8/layout/radial6"/>
    <dgm:cxn modelId="{5E9F650E-6ACA-4C6C-A0DB-71E3D83671E5}" type="presParOf" srcId="{5EB7DD8D-2A0F-4D4E-A831-BC2DD6FF2EC2}" destId="{74C54DFD-C9A6-4E4F-8213-2BEAAFEDB485}" srcOrd="28" destOrd="0" presId="urn:microsoft.com/office/officeart/2005/8/layout/radial6"/>
    <dgm:cxn modelId="{8C625DEF-20EF-40FB-8077-D7B79B16D669}" type="presParOf" srcId="{5EB7DD8D-2A0F-4D4E-A831-BC2DD6FF2EC2}" destId="{C25713F8-A9D3-45D3-897F-EA1986924C9C}" srcOrd="29" destOrd="0" presId="urn:microsoft.com/office/officeart/2005/8/layout/radial6"/>
    <dgm:cxn modelId="{2B8D3B1A-4EC5-4673-8AA5-28A478720794}" type="presParOf" srcId="{5EB7DD8D-2A0F-4D4E-A831-BC2DD6FF2EC2}" destId="{B9F29A7C-A36C-4F57-BED6-28800B80A35B}" srcOrd="30" destOrd="0" presId="urn:microsoft.com/office/officeart/2005/8/layout/radial6"/>
    <dgm:cxn modelId="{C4DEF012-C787-4B40-ADA8-0C3FBEFB8946}" type="presParOf" srcId="{5EB7DD8D-2A0F-4D4E-A831-BC2DD6FF2EC2}" destId="{29D429E3-28E2-413E-9841-5C6217596514}" srcOrd="31" destOrd="0" presId="urn:microsoft.com/office/officeart/2005/8/layout/radial6"/>
    <dgm:cxn modelId="{94634FA1-2420-4C67-AF90-CBCB8DAB1720}" type="presParOf" srcId="{5EB7DD8D-2A0F-4D4E-A831-BC2DD6FF2EC2}" destId="{63BF7548-91C8-4F93-87D6-DF62222969B6}" srcOrd="32" destOrd="0" presId="urn:microsoft.com/office/officeart/2005/8/layout/radial6"/>
    <dgm:cxn modelId="{7A1DC2C1-DAB7-47FD-9FB2-8BD041245D97}" type="presParOf" srcId="{5EB7DD8D-2A0F-4D4E-A831-BC2DD6FF2EC2}" destId="{787E8B99-BFAA-458C-8EC7-E2521E94FADF}" srcOrd="33" destOrd="0" presId="urn:microsoft.com/office/officeart/2005/8/layout/radial6"/>
    <dgm:cxn modelId="{065AE87B-990D-4D6A-B877-500101211A20}" type="presParOf" srcId="{5EB7DD8D-2A0F-4D4E-A831-BC2DD6FF2EC2}" destId="{0E35E15D-7D1F-4BB3-AD9E-566E28BCB44E}" srcOrd="34" destOrd="0" presId="urn:microsoft.com/office/officeart/2005/8/layout/radial6"/>
    <dgm:cxn modelId="{29CE7DCF-FF3B-40A5-84BD-15388D7CCB47}" type="presParOf" srcId="{5EB7DD8D-2A0F-4D4E-A831-BC2DD6FF2EC2}" destId="{A719AC5B-B250-4382-A522-24292A87F4DE}" srcOrd="35" destOrd="0" presId="urn:microsoft.com/office/officeart/2005/8/layout/radial6"/>
    <dgm:cxn modelId="{16D29EAE-23BA-4164-B376-7F54BF648EB4}" type="presParOf" srcId="{5EB7DD8D-2A0F-4D4E-A831-BC2DD6FF2EC2}" destId="{5595ACB5-84DB-4D4F-AB1C-1D60E4DF3DC7}" srcOrd="36" destOrd="0" presId="urn:microsoft.com/office/officeart/2005/8/layout/radial6"/>
    <dgm:cxn modelId="{DA590848-4719-42B8-8544-B8DE8F498C97}" type="presParOf" srcId="{5EB7DD8D-2A0F-4D4E-A831-BC2DD6FF2EC2}" destId="{F9EE7082-C4E7-492D-B657-4108E9412E46}" srcOrd="37" destOrd="0" presId="urn:microsoft.com/office/officeart/2005/8/layout/radial6"/>
    <dgm:cxn modelId="{A9D238C1-107E-4F01-89B5-A2881B255BE7}" type="presParOf" srcId="{5EB7DD8D-2A0F-4D4E-A831-BC2DD6FF2EC2}" destId="{E832B4C5-21F4-41D9-87D0-04A0699210FD}" srcOrd="38" destOrd="0" presId="urn:microsoft.com/office/officeart/2005/8/layout/radial6"/>
    <dgm:cxn modelId="{576BCB0F-792C-4092-B0B9-1D8C8F15279F}" type="presParOf" srcId="{5EB7DD8D-2A0F-4D4E-A831-BC2DD6FF2EC2}" destId="{14010604-9598-4AEF-B236-C3D92D0DCC57}" srcOrd="3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71069-448D-4BA1-842A-DA56B8805982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63851DCD-B5D5-4E49-AA72-D30CEAAF38C6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Behov</a:t>
          </a:r>
          <a:endParaRPr lang="nb-NO" dirty="0">
            <a:latin typeface="Comic Sans MS" panose="030F0702030302020204" pitchFamily="66" charset="0"/>
          </a:endParaRPr>
        </a:p>
      </dgm:t>
    </dgm:pt>
    <dgm:pt modelId="{0E5515C8-7C85-455C-81C0-518486BBD237}" type="parTrans" cxnId="{E2333311-F434-4F26-8579-72FBB1798E1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ED8D6C92-968D-4A33-9532-F96E3117EB69}" type="sibTrans" cxnId="{E2333311-F434-4F26-8579-72FBB1798E1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37284C76-7182-47B8-98AE-06AB4853561C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Registrer prosjekt</a:t>
          </a:r>
          <a:endParaRPr lang="nb-NO" dirty="0">
            <a:latin typeface="Comic Sans MS" panose="030F0702030302020204" pitchFamily="66" charset="0"/>
          </a:endParaRPr>
        </a:p>
      </dgm:t>
    </dgm:pt>
    <dgm:pt modelId="{8A0AE924-678A-4499-AAF9-A69E1B2EF0D8}" type="parTrans" cxnId="{EC9432FC-D836-44A7-8775-5741B7DCF6D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DDA95CF-71A0-45F9-9560-5977392A1566}" type="sibTrans" cxnId="{EC9432FC-D836-44A7-8775-5741B7DCF6D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8ED92B95-D7F7-4BA7-911D-823D350A4944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Planlegging</a:t>
          </a:r>
          <a:endParaRPr lang="nb-NO" dirty="0">
            <a:latin typeface="Comic Sans MS" panose="030F0702030302020204" pitchFamily="66" charset="0"/>
          </a:endParaRPr>
        </a:p>
      </dgm:t>
    </dgm:pt>
    <dgm:pt modelId="{9CFD97B2-0787-4942-987B-91184B95BAC5}" type="parTrans" cxnId="{0A599A5D-6E32-4EC0-8C7B-A56760041C6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E868F53-0213-448A-80A0-2F681265D6C4}" type="sibTrans" cxnId="{0A599A5D-6E32-4EC0-8C7B-A56760041C6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2FF8E5B-AA14-4D00-832E-E6FE12C2A890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Prosjektering</a:t>
          </a:r>
          <a:endParaRPr lang="nb-NO" dirty="0">
            <a:latin typeface="Comic Sans MS" panose="030F0702030302020204" pitchFamily="66" charset="0"/>
          </a:endParaRPr>
        </a:p>
      </dgm:t>
    </dgm:pt>
    <dgm:pt modelId="{9A6AE5C8-CB9D-4B36-A814-A8F01967A425}" type="parTrans" cxnId="{85CD6BF6-5C9D-4C23-B478-FA31450E3FD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4B470CD-767C-4AD6-B441-F8F88D9B09FD}" type="sibTrans" cxnId="{85CD6BF6-5C9D-4C23-B478-FA31450E3FD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77FBEC4-259B-469D-B130-A5040C732EC6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Forvaltning, drift</a:t>
          </a:r>
          <a:endParaRPr lang="nb-NO" dirty="0">
            <a:latin typeface="Comic Sans MS" panose="030F0702030302020204" pitchFamily="66" charset="0"/>
          </a:endParaRPr>
        </a:p>
      </dgm:t>
    </dgm:pt>
    <dgm:pt modelId="{212A7741-7E43-4EBC-BC65-AAB8C97750FC}" type="parTrans" cxnId="{EA81F8BE-BC89-4FEE-89A7-9E0A45514751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BA60CFB-EE6A-45F3-B320-794BA0F93F4A}" type="sibTrans" cxnId="{EA81F8BE-BC89-4FEE-89A7-9E0A45514751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84426A8C-398E-4406-89A6-E605024486AD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Prøvedrift</a:t>
          </a:r>
          <a:endParaRPr lang="nb-NO" dirty="0">
            <a:latin typeface="Comic Sans MS" panose="030F0702030302020204" pitchFamily="66" charset="0"/>
          </a:endParaRPr>
        </a:p>
      </dgm:t>
    </dgm:pt>
    <dgm:pt modelId="{D55C12A6-538B-471B-93BF-AB64D2BF9E4A}" type="parTrans" cxnId="{B5DFBC42-A874-434B-882C-71D7E483A5B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BB262556-AA49-43ED-A1FD-8EA857935A89}" type="sibTrans" cxnId="{B5DFBC42-A874-434B-882C-71D7E483A5B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0627944-CFAF-4B30-B14E-C8BDF31A18F4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Sjekk </a:t>
          </a:r>
          <a:r>
            <a:rPr lang="nb-NO" dirty="0" err="1" smtClean="0">
              <a:latin typeface="Comic Sans MS" panose="030F0702030302020204" pitchFamily="66" charset="0"/>
            </a:rPr>
            <a:t>space</a:t>
          </a:r>
          <a:endParaRPr lang="nb-NO" dirty="0">
            <a:latin typeface="Comic Sans MS" panose="030F0702030302020204" pitchFamily="66" charset="0"/>
          </a:endParaRPr>
        </a:p>
      </dgm:t>
    </dgm:pt>
    <dgm:pt modelId="{08F8875E-E93C-4E71-8CA6-768B480A10D8}" type="parTrans" cxnId="{2A594C08-77A8-4441-96FA-ACED471EF7B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AE931C5-31A0-47A4-8707-77ABAC3ECFF3}" type="sibTrans" cxnId="{2A594C08-77A8-4441-96FA-ACED471EF7B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E3723C08-1252-4BCC-A0C6-AE899E283F9F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Prosjektutredning</a:t>
          </a:r>
          <a:endParaRPr lang="nb-NO" dirty="0">
            <a:latin typeface="Comic Sans MS" panose="030F0702030302020204" pitchFamily="66" charset="0"/>
          </a:endParaRPr>
        </a:p>
      </dgm:t>
    </dgm:pt>
    <dgm:pt modelId="{02D3B356-5DE5-4447-B41A-B5B1588B75F4}" type="parTrans" cxnId="{47A81304-1EDF-46E7-86D7-AC4575E43AC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8956DB19-3BB5-4FA7-868C-47FD45CE3A6E}" type="sibTrans" cxnId="{47A81304-1EDF-46E7-86D7-AC4575E43AC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31B6DAA-4EA7-4CA4-83D3-12EAA9AF62D9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Beslutningsgrunnlag</a:t>
          </a:r>
          <a:endParaRPr lang="nb-NO" dirty="0">
            <a:latin typeface="Comic Sans MS" panose="030F0702030302020204" pitchFamily="66" charset="0"/>
          </a:endParaRPr>
        </a:p>
      </dgm:t>
    </dgm:pt>
    <dgm:pt modelId="{36B8F25E-7802-4828-A5AB-7E53C83E0175}" type="parTrans" cxnId="{1A33990D-D300-4691-B9C1-ADC51E5C434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3C598DDB-B6A2-4480-A4F0-A851D2D4C441}" type="sibTrans" cxnId="{1A33990D-D300-4691-B9C1-ADC51E5C434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B302E64E-E037-4D4C-9C8D-BEEA479657CC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Virtuelt bygg - Ferdig</a:t>
          </a:r>
          <a:endParaRPr lang="nb-NO" dirty="0">
            <a:latin typeface="Comic Sans MS" panose="030F0702030302020204" pitchFamily="66" charset="0"/>
          </a:endParaRPr>
        </a:p>
      </dgm:t>
    </dgm:pt>
    <dgm:pt modelId="{07B40117-D708-41B8-9349-C992C1DAA08E}" type="parTrans" cxnId="{085CC07B-768A-4BD0-BF35-76870AF9B037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D57CA943-6910-4346-8169-9E5CC6FB1C3F}" type="sibTrans" cxnId="{085CC07B-768A-4BD0-BF35-76870AF9B037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13B6C75-6901-4653-9D14-3C832CC1E3D4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Bygging</a:t>
          </a:r>
          <a:endParaRPr lang="nb-NO" dirty="0">
            <a:latin typeface="Comic Sans MS" panose="030F0702030302020204" pitchFamily="66" charset="0"/>
          </a:endParaRPr>
        </a:p>
      </dgm:t>
    </dgm:pt>
    <dgm:pt modelId="{021167B6-62D5-4F4E-904B-A9432C893D96}" type="parTrans" cxnId="{ADF6274E-1CBF-4BAA-9A6E-5BCCE8CFBC2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DE0BDA7-AE8D-4F37-BB35-AC441D293CEF}" type="sibTrans" cxnId="{ADF6274E-1CBF-4BAA-9A6E-5BCCE8CFBC2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73E33DE2-6E66-4550-B66A-87271B5A711E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Integrering, testing</a:t>
          </a:r>
          <a:endParaRPr lang="nb-NO" dirty="0">
            <a:latin typeface="Comic Sans MS" panose="030F0702030302020204" pitchFamily="66" charset="0"/>
          </a:endParaRPr>
        </a:p>
      </dgm:t>
    </dgm:pt>
    <dgm:pt modelId="{46373A6E-7AAA-4460-A614-DDD11DC9484A}" type="parTrans" cxnId="{863D75C9-F3D0-41D4-B95B-6308315F6CD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247E500D-D7B0-48BC-A594-5A31EC126FA8}" type="sibTrans" cxnId="{863D75C9-F3D0-41D4-B95B-6308315F6CD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85B360D4-F4A4-4FE7-B453-61348DE09194}">
      <dgm:prSet phldrT="[Tekst]"/>
      <dgm:spPr/>
      <dgm:t>
        <a:bodyPr/>
        <a:lstStyle/>
        <a:p>
          <a:endParaRPr lang="nb-NO" dirty="0">
            <a:latin typeface="Comic Sans MS" panose="030F0702030302020204" pitchFamily="66" charset="0"/>
          </a:endParaRPr>
        </a:p>
      </dgm:t>
    </dgm:pt>
    <dgm:pt modelId="{F6D59D24-CBEE-4C46-98AC-3D51E89DA921}" type="parTrans" cxnId="{B85315E3-671F-4F1E-B344-0202B9433C6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9B1F18E5-D141-47B7-98FC-694042E08209}" type="sibTrans" cxnId="{B85315E3-671F-4F1E-B344-0202B9433C6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B8A8B561-2A86-401A-A206-B05731CCE5B7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EBIM-</a:t>
          </a:r>
          <a:r>
            <a:rPr lang="nb-NO" dirty="0" err="1" smtClean="0">
              <a:latin typeface="Comic Sans MS" panose="030F0702030302020204" pitchFamily="66" charset="0"/>
            </a:rPr>
            <a:t>merge</a:t>
          </a:r>
          <a:endParaRPr lang="nb-NO" dirty="0">
            <a:latin typeface="Comic Sans MS" panose="030F0702030302020204" pitchFamily="66" charset="0"/>
          </a:endParaRPr>
        </a:p>
      </dgm:t>
    </dgm:pt>
    <dgm:pt modelId="{99C685BE-7D5F-43AF-ABD7-0646C6B9BA27}" type="parTrans" cxnId="{C63C261A-FDE1-4595-857D-2D5B424FE37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E250B354-0156-457C-A99F-E38CCEEAF09E}" type="sibTrans" cxnId="{C63C261A-FDE1-4595-857D-2D5B424FE37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EE15224F-0814-4EDC-ACD1-D5CC1107DC29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Forvaltning</a:t>
          </a:r>
          <a:endParaRPr lang="nb-NO" dirty="0">
            <a:latin typeface="Comic Sans MS" panose="030F0702030302020204" pitchFamily="66" charset="0"/>
          </a:endParaRPr>
        </a:p>
      </dgm:t>
    </dgm:pt>
    <dgm:pt modelId="{761BE810-4A4D-4E4D-86B1-DBEEDF49A850}" type="parTrans" cxnId="{D78B38E2-6C50-4E46-9306-0FDEDB566C7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E9CC4BC-EA60-4CB7-9BF5-2EBB13CE0702}" type="sibTrans" cxnId="{D78B38E2-6C50-4E46-9306-0FDEDB566C7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9165A23A-DA74-41CD-9775-0B5B126158F1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Overlevering</a:t>
          </a:r>
          <a:endParaRPr lang="nb-NO" dirty="0">
            <a:latin typeface="Comic Sans MS" panose="030F0702030302020204" pitchFamily="66" charset="0"/>
          </a:endParaRPr>
        </a:p>
      </dgm:t>
    </dgm:pt>
    <dgm:pt modelId="{85482050-1011-430D-B513-4F9AC622B0CF}" type="parTrans" cxnId="{A2CB2B2D-0885-4E46-BD2D-F088301DC7C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ED7BF37-E907-4C93-98CE-062E4340C9E1}" type="sibTrans" cxnId="{A2CB2B2D-0885-4E46-BD2D-F088301DC7C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D042229C-7EBA-473D-8D53-9C936DD5EBF4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Garantioppfølging</a:t>
          </a:r>
          <a:endParaRPr lang="nb-NO" dirty="0">
            <a:latin typeface="Comic Sans MS" panose="030F0702030302020204" pitchFamily="66" charset="0"/>
          </a:endParaRPr>
        </a:p>
      </dgm:t>
    </dgm:pt>
    <dgm:pt modelId="{FF381452-4E6C-475C-89C2-66B5E551117E}" type="parTrans" cxnId="{3921DE92-6443-4B54-901A-4044574EEDB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9CCDFBB-5BAD-4C69-A438-1FCD8C0BADF2}" type="sibTrans" cxnId="{3921DE92-6443-4B54-901A-4044574EEDB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BA1FDBF-34D1-4507-8143-2E2C53175E11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Brukermedvirkning</a:t>
          </a:r>
          <a:endParaRPr lang="nb-NO" dirty="0">
            <a:latin typeface="Comic Sans MS" panose="030F0702030302020204" pitchFamily="66" charset="0"/>
          </a:endParaRPr>
        </a:p>
      </dgm:t>
    </dgm:pt>
    <dgm:pt modelId="{023204CA-9518-488D-92EB-526A8D28A21F}" type="parTrans" cxnId="{7F0B0FB5-67D6-4E30-AA17-30BBEC4F795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09AF29D-E787-437C-B3E1-A40182B7E26E}" type="sibTrans" cxnId="{7F0B0FB5-67D6-4E30-AA17-30BBEC4F795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2043188-FE36-4AB7-805F-5A4E218D6365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Programmering</a:t>
          </a:r>
          <a:endParaRPr lang="nb-NO" dirty="0">
            <a:latin typeface="Comic Sans MS" panose="030F0702030302020204" pitchFamily="66" charset="0"/>
          </a:endParaRPr>
        </a:p>
      </dgm:t>
    </dgm:pt>
    <dgm:pt modelId="{22137572-C523-4EE1-911B-E3C73D8EACFB}" type="parTrans" cxnId="{C11A468F-6BFD-4054-8A02-2D3D7AB2459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F179FA4-4294-4EC4-814D-E43B59764CFC}" type="sibTrans" cxnId="{C11A468F-6BFD-4054-8A02-2D3D7AB2459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DD294F9-83F4-4AEA-8928-A3B4CFEDEA3E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Produksjon</a:t>
          </a:r>
          <a:endParaRPr lang="nb-NO" dirty="0">
            <a:latin typeface="Comic Sans MS" panose="030F0702030302020204" pitchFamily="66" charset="0"/>
          </a:endParaRPr>
        </a:p>
      </dgm:t>
    </dgm:pt>
    <dgm:pt modelId="{4890C21D-278C-4581-A312-80DDAD589235}" type="parTrans" cxnId="{B3C30109-6593-4556-831F-8C6C750C1E6A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220BB05C-8579-477E-8957-BEC4DFB7C7CB}" type="sibTrans" cxnId="{B3C30109-6593-4556-831F-8C6C750C1E6A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7BCAC445-3787-4BB7-A6C2-176C6A0C407A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Mekanisk ferdig</a:t>
          </a:r>
          <a:endParaRPr lang="nb-NO" dirty="0">
            <a:latin typeface="Comic Sans MS" panose="030F0702030302020204" pitchFamily="66" charset="0"/>
          </a:endParaRPr>
        </a:p>
      </dgm:t>
    </dgm:pt>
    <dgm:pt modelId="{F33AA955-7EFB-4644-9A72-D5F471861251}" type="parTrans" cxnId="{9F15E9A1-7C77-43E7-9CED-5DB19A2EB4A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7C9BDA6-9BB7-482B-AB4C-D31F5FF60265}" type="sibTrans" cxnId="{9F15E9A1-7C77-43E7-9CED-5DB19A2EB4A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9296E17F-B9EE-4C8C-B271-69371E9A2C89}">
      <dgm:prSet phldrT="[Tekst]"/>
      <dgm:spPr/>
      <dgm:t>
        <a:bodyPr/>
        <a:lstStyle/>
        <a:p>
          <a:r>
            <a:rPr lang="nb-NO" dirty="0" smtClean="0">
              <a:latin typeface="Comic Sans MS" panose="030F0702030302020204" pitchFamily="66" charset="0"/>
            </a:rPr>
            <a:t>Innflytting</a:t>
          </a:r>
          <a:endParaRPr lang="nb-NO" dirty="0">
            <a:latin typeface="Comic Sans MS" panose="030F0702030302020204" pitchFamily="66" charset="0"/>
          </a:endParaRPr>
        </a:p>
      </dgm:t>
    </dgm:pt>
    <dgm:pt modelId="{C3E64D01-D032-4A00-A212-5B5D9A882ACA}" type="parTrans" cxnId="{DCF9A134-6A07-4BFF-B9FC-1A415B18D35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A101403-B2BC-470E-90B7-FE0B7105AB81}" type="sibTrans" cxnId="{DCF9A134-6A07-4BFF-B9FC-1A415B18D35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C0BD805-E0AC-4E67-BFF7-0BDC2D366939}" type="pres">
      <dgm:prSet presAssocID="{16F71069-448D-4BA1-842A-DA56B880598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EF352E5B-3764-4E4F-BE8F-769D17DBC1AA}" type="pres">
      <dgm:prSet presAssocID="{63851DCD-B5D5-4E49-AA72-D30CEAAF38C6}" presName="composite" presStyleCnt="0"/>
      <dgm:spPr/>
    </dgm:pt>
    <dgm:pt modelId="{D73C9103-5534-4F20-81B7-F0AA516F0B0C}" type="pres">
      <dgm:prSet presAssocID="{63851DCD-B5D5-4E49-AA72-D30CEAAF38C6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7C3631B-9583-4F06-A8EE-CB46E678CC25}" type="pres">
      <dgm:prSet presAssocID="{63851DCD-B5D5-4E49-AA72-D30CEAAF38C6}" presName="parSh" presStyleLbl="node1" presStyleIdx="0" presStyleCnt="4"/>
      <dgm:spPr/>
      <dgm:t>
        <a:bodyPr/>
        <a:lstStyle/>
        <a:p>
          <a:endParaRPr lang="nb-NO"/>
        </a:p>
      </dgm:t>
    </dgm:pt>
    <dgm:pt modelId="{1F8AFF5D-F4C7-459E-9FAF-63A38D8BE8A3}" type="pres">
      <dgm:prSet presAssocID="{63851DCD-B5D5-4E49-AA72-D30CEAAF38C6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200E79F-5B54-44E9-9AB4-03E1C249C7C8}" type="pres">
      <dgm:prSet presAssocID="{ED8D6C92-968D-4A33-9532-F96E3117EB69}" presName="sibTrans" presStyleLbl="sibTrans2D1" presStyleIdx="0" presStyleCnt="3"/>
      <dgm:spPr/>
      <dgm:t>
        <a:bodyPr/>
        <a:lstStyle/>
        <a:p>
          <a:endParaRPr lang="nb-NO"/>
        </a:p>
      </dgm:t>
    </dgm:pt>
    <dgm:pt modelId="{AF624142-A0E1-4842-9BB1-A864B0DA8987}" type="pres">
      <dgm:prSet presAssocID="{ED8D6C92-968D-4A33-9532-F96E3117EB69}" presName="connTx" presStyleLbl="sibTrans2D1" presStyleIdx="0" presStyleCnt="3"/>
      <dgm:spPr/>
      <dgm:t>
        <a:bodyPr/>
        <a:lstStyle/>
        <a:p>
          <a:endParaRPr lang="nb-NO"/>
        </a:p>
      </dgm:t>
    </dgm:pt>
    <dgm:pt modelId="{BDA6B050-9699-424C-804B-2543BD47C6B9}" type="pres">
      <dgm:prSet presAssocID="{8ED92B95-D7F7-4BA7-911D-823D350A4944}" presName="composite" presStyleCnt="0"/>
      <dgm:spPr/>
    </dgm:pt>
    <dgm:pt modelId="{173E9D17-779C-4F84-A460-9850609CB740}" type="pres">
      <dgm:prSet presAssocID="{8ED92B95-D7F7-4BA7-911D-823D350A494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708531-E779-440B-BEBD-41C8F9CB3A11}" type="pres">
      <dgm:prSet presAssocID="{8ED92B95-D7F7-4BA7-911D-823D350A4944}" presName="parSh" presStyleLbl="node1" presStyleIdx="1" presStyleCnt="4"/>
      <dgm:spPr/>
      <dgm:t>
        <a:bodyPr/>
        <a:lstStyle/>
        <a:p>
          <a:endParaRPr lang="nb-NO"/>
        </a:p>
      </dgm:t>
    </dgm:pt>
    <dgm:pt modelId="{5B159131-19BE-4BC7-9EC6-01C24578EC8C}" type="pres">
      <dgm:prSet presAssocID="{8ED92B95-D7F7-4BA7-911D-823D350A4944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A3139B0-477B-4735-BFE1-074B7AE6DDB4}" type="pres">
      <dgm:prSet presAssocID="{4E868F53-0213-448A-80A0-2F681265D6C4}" presName="sibTrans" presStyleLbl="sibTrans2D1" presStyleIdx="1" presStyleCnt="3"/>
      <dgm:spPr/>
      <dgm:t>
        <a:bodyPr/>
        <a:lstStyle/>
        <a:p>
          <a:endParaRPr lang="nb-NO"/>
        </a:p>
      </dgm:t>
    </dgm:pt>
    <dgm:pt modelId="{908E0828-2CD2-47D7-9EFA-1E41CDCF4A3C}" type="pres">
      <dgm:prSet presAssocID="{4E868F53-0213-448A-80A0-2F681265D6C4}" presName="connTx" presStyleLbl="sibTrans2D1" presStyleIdx="1" presStyleCnt="3"/>
      <dgm:spPr/>
      <dgm:t>
        <a:bodyPr/>
        <a:lstStyle/>
        <a:p>
          <a:endParaRPr lang="nb-NO"/>
        </a:p>
      </dgm:t>
    </dgm:pt>
    <dgm:pt modelId="{A3C811E1-CB01-4A50-A331-DE4B64A4C4AF}" type="pres">
      <dgm:prSet presAssocID="{013B6C75-6901-4653-9D14-3C832CC1E3D4}" presName="composite" presStyleCnt="0"/>
      <dgm:spPr/>
    </dgm:pt>
    <dgm:pt modelId="{E66791A8-22C0-46C3-AE5E-A3E1167A89F8}" type="pres">
      <dgm:prSet presAssocID="{013B6C75-6901-4653-9D14-3C832CC1E3D4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EFA79EE-02B8-4FA6-A1BD-0C976FB3295C}" type="pres">
      <dgm:prSet presAssocID="{013B6C75-6901-4653-9D14-3C832CC1E3D4}" presName="parSh" presStyleLbl="node1" presStyleIdx="2" presStyleCnt="4"/>
      <dgm:spPr/>
      <dgm:t>
        <a:bodyPr/>
        <a:lstStyle/>
        <a:p>
          <a:endParaRPr lang="nb-NO"/>
        </a:p>
      </dgm:t>
    </dgm:pt>
    <dgm:pt modelId="{E895DD92-C395-46CA-9CAC-C175C60282A5}" type="pres">
      <dgm:prSet presAssocID="{013B6C75-6901-4653-9D14-3C832CC1E3D4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CDD9AA7-55C0-4662-86C6-E9E96114CCAB}" type="pres">
      <dgm:prSet presAssocID="{4DE0BDA7-AE8D-4F37-BB35-AC441D293CEF}" presName="sibTrans" presStyleLbl="sibTrans2D1" presStyleIdx="2" presStyleCnt="3"/>
      <dgm:spPr/>
      <dgm:t>
        <a:bodyPr/>
        <a:lstStyle/>
        <a:p>
          <a:endParaRPr lang="nb-NO"/>
        </a:p>
      </dgm:t>
    </dgm:pt>
    <dgm:pt modelId="{D29B1879-18FC-4485-935E-67F82954D8EF}" type="pres">
      <dgm:prSet presAssocID="{4DE0BDA7-AE8D-4F37-BB35-AC441D293CEF}" presName="connTx" presStyleLbl="sibTrans2D1" presStyleIdx="2" presStyleCnt="3"/>
      <dgm:spPr/>
      <dgm:t>
        <a:bodyPr/>
        <a:lstStyle/>
        <a:p>
          <a:endParaRPr lang="nb-NO"/>
        </a:p>
      </dgm:t>
    </dgm:pt>
    <dgm:pt modelId="{F8A94BDC-08D2-462E-88C1-C59FFA243D95}" type="pres">
      <dgm:prSet presAssocID="{F77FBEC4-259B-469D-B130-A5040C732EC6}" presName="composite" presStyleCnt="0"/>
      <dgm:spPr/>
    </dgm:pt>
    <dgm:pt modelId="{ADB44788-80C4-49E1-95D9-625FC52D004E}" type="pres">
      <dgm:prSet presAssocID="{F77FBEC4-259B-469D-B130-A5040C732EC6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AEEBD26-B296-460A-A46D-D869369134E3}" type="pres">
      <dgm:prSet presAssocID="{F77FBEC4-259B-469D-B130-A5040C732EC6}" presName="parSh" presStyleLbl="node1" presStyleIdx="3" presStyleCnt="4"/>
      <dgm:spPr/>
      <dgm:t>
        <a:bodyPr/>
        <a:lstStyle/>
        <a:p>
          <a:endParaRPr lang="nb-NO"/>
        </a:p>
      </dgm:t>
    </dgm:pt>
    <dgm:pt modelId="{D22FE2BB-6C58-4ECA-A6FA-684ED2AF9A7B}" type="pres">
      <dgm:prSet presAssocID="{F77FBEC4-259B-469D-B130-A5040C732EC6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EA81F8BE-BC89-4FEE-89A7-9E0A45514751}" srcId="{16F71069-448D-4BA1-842A-DA56B8805982}" destId="{F77FBEC4-259B-469D-B130-A5040C732EC6}" srcOrd="3" destOrd="0" parTransId="{212A7741-7E43-4EBC-BC65-AAB8C97750FC}" sibTransId="{ABA60CFB-EE6A-45F3-B320-794BA0F93F4A}"/>
    <dgm:cxn modelId="{D78B38E2-6C50-4E46-9306-0FDEDB566C72}" srcId="{F77FBEC4-259B-469D-B130-A5040C732EC6}" destId="{EE15224F-0814-4EDC-ACD1-D5CC1107DC29}" srcOrd="1" destOrd="0" parTransId="{761BE810-4A4D-4E4D-86B1-DBEEDF49A850}" sibTransId="{FE9CC4BC-EA60-4CB7-9BF5-2EBB13CE0702}"/>
    <dgm:cxn modelId="{680BBA67-EC3D-4F7D-A337-1E0CBA7E17BA}" type="presOf" srcId="{ED8D6C92-968D-4A33-9532-F96E3117EB69}" destId="{D200E79F-5B54-44E9-9AB4-03E1C249C7C8}" srcOrd="0" destOrd="0" presId="urn:microsoft.com/office/officeart/2005/8/layout/process3"/>
    <dgm:cxn modelId="{B8F03BAF-450C-4E8D-89BF-4A21400A35A7}" type="presOf" srcId="{A2FF8E5B-AA14-4D00-832E-E6FE12C2A890}" destId="{5B159131-19BE-4BC7-9EC6-01C24578EC8C}" srcOrd="0" destOrd="2" presId="urn:microsoft.com/office/officeart/2005/8/layout/process3"/>
    <dgm:cxn modelId="{38374AF7-0230-4CEE-862A-670FA0E1B469}" type="presOf" srcId="{63851DCD-B5D5-4E49-AA72-D30CEAAF38C6}" destId="{D73C9103-5534-4F20-81B7-F0AA516F0B0C}" srcOrd="0" destOrd="0" presId="urn:microsoft.com/office/officeart/2005/8/layout/process3"/>
    <dgm:cxn modelId="{AD3209E6-7DB6-4E85-B7EB-5D9CEDC20041}" type="presOf" srcId="{63851DCD-B5D5-4E49-AA72-D30CEAAF38C6}" destId="{77C3631B-9583-4F06-A8EE-CB46E678CC25}" srcOrd="1" destOrd="0" presId="urn:microsoft.com/office/officeart/2005/8/layout/process3"/>
    <dgm:cxn modelId="{6FBAEF88-777E-48F2-A8AD-0BB7E9A01336}" type="presOf" srcId="{37284C76-7182-47B8-98AE-06AB4853561C}" destId="{1F8AFF5D-F4C7-459E-9FAF-63A38D8BE8A3}" srcOrd="0" destOrd="0" presId="urn:microsoft.com/office/officeart/2005/8/layout/process3"/>
    <dgm:cxn modelId="{09AD07AE-803B-46B2-8510-30C48CD7A219}" type="presOf" srcId="{B8A8B561-2A86-401A-A206-B05731CCE5B7}" destId="{E895DD92-C395-46CA-9CAC-C175C60282A5}" srcOrd="0" destOrd="4" presId="urn:microsoft.com/office/officeart/2005/8/layout/process3"/>
    <dgm:cxn modelId="{7F0B0FB5-67D6-4E30-AA17-30BBEC4F7950}" srcId="{8ED92B95-D7F7-4BA7-911D-823D350A4944}" destId="{FBA1FDBF-34D1-4507-8143-2E2C53175E11}" srcOrd="0" destOrd="0" parTransId="{023204CA-9518-488D-92EB-526A8D28A21F}" sibTransId="{F09AF29D-E787-437C-B3E1-A40182B7E26E}"/>
    <dgm:cxn modelId="{DCF9A134-6A07-4BFF-B9FC-1A415B18D35E}" srcId="{013B6C75-6901-4653-9D14-3C832CC1E3D4}" destId="{9296E17F-B9EE-4C8C-B271-69371E9A2C89}" srcOrd="3" destOrd="0" parTransId="{C3E64D01-D032-4A00-A212-5B5D9A882ACA}" sibTransId="{CA101403-B2BC-470E-90B7-FE0B7105AB81}"/>
    <dgm:cxn modelId="{A330C5A0-623C-4B98-8365-E86BB3B48482}" type="presOf" srcId="{013B6C75-6901-4653-9D14-3C832CC1E3D4}" destId="{E66791A8-22C0-46C3-AE5E-A3E1167A89F8}" srcOrd="0" destOrd="0" presId="urn:microsoft.com/office/officeart/2005/8/layout/process3"/>
    <dgm:cxn modelId="{B5DFBC42-A874-434B-882C-71D7E483A5B4}" srcId="{F77FBEC4-259B-469D-B130-A5040C732EC6}" destId="{84426A8C-398E-4406-89A6-E605024486AD}" srcOrd="0" destOrd="0" parTransId="{D55C12A6-538B-471B-93BF-AB64D2BF9E4A}" sibTransId="{BB262556-AA49-43ED-A1FD-8EA857935A89}"/>
    <dgm:cxn modelId="{E4A75856-AF62-4443-9DA9-D1EBE3700251}" type="presOf" srcId="{ED8D6C92-968D-4A33-9532-F96E3117EB69}" destId="{AF624142-A0E1-4842-9BB1-A864B0DA8987}" srcOrd="1" destOrd="0" presId="urn:microsoft.com/office/officeart/2005/8/layout/process3"/>
    <dgm:cxn modelId="{5F54984D-69D4-4FEA-B591-98474419809E}" type="presOf" srcId="{9296E17F-B9EE-4C8C-B271-69371E9A2C89}" destId="{E895DD92-C395-46CA-9CAC-C175C60282A5}" srcOrd="0" destOrd="3" presId="urn:microsoft.com/office/officeart/2005/8/layout/process3"/>
    <dgm:cxn modelId="{1208876B-36AB-4E33-8FF8-81D70F556F2D}" type="presOf" srcId="{E3723C08-1252-4BCC-A0C6-AE899E283F9F}" destId="{1F8AFF5D-F4C7-459E-9FAF-63A38D8BE8A3}" srcOrd="0" destOrd="2" presId="urn:microsoft.com/office/officeart/2005/8/layout/process3"/>
    <dgm:cxn modelId="{5B8ACF3D-0124-48DF-8ABE-D8FE2158220F}" type="presOf" srcId="{B302E64E-E037-4D4C-9C8D-BEEA479657CC}" destId="{5B159131-19BE-4BC7-9EC6-01C24578EC8C}" srcOrd="0" destOrd="3" presId="urn:microsoft.com/office/officeart/2005/8/layout/process3"/>
    <dgm:cxn modelId="{47A81304-1EDF-46E7-86D7-AC4575E43ACE}" srcId="{63851DCD-B5D5-4E49-AA72-D30CEAAF38C6}" destId="{E3723C08-1252-4BCC-A0C6-AE899E283F9F}" srcOrd="2" destOrd="0" parTransId="{02D3B356-5DE5-4447-B41A-B5B1588B75F4}" sibTransId="{8956DB19-3BB5-4FA7-868C-47FD45CE3A6E}"/>
    <dgm:cxn modelId="{B85315E3-671F-4F1E-B344-0202B9433C6D}" srcId="{F77FBEC4-259B-469D-B130-A5040C732EC6}" destId="{85B360D4-F4A4-4FE7-B453-61348DE09194}" srcOrd="4" destOrd="0" parTransId="{F6D59D24-CBEE-4C46-98AC-3D51E89DA921}" sibTransId="{9B1F18E5-D141-47B7-98FC-694042E08209}"/>
    <dgm:cxn modelId="{68A6A1BB-2A4B-4922-9A32-2B3105EA8F99}" type="presOf" srcId="{4E868F53-0213-448A-80A0-2F681265D6C4}" destId="{2A3139B0-477B-4735-BFE1-074B7AE6DDB4}" srcOrd="0" destOrd="0" presId="urn:microsoft.com/office/officeart/2005/8/layout/process3"/>
    <dgm:cxn modelId="{9FAC9D58-E44D-4BCA-9FCA-633571DCB3E3}" type="presOf" srcId="{FBA1FDBF-34D1-4507-8143-2E2C53175E11}" destId="{5B159131-19BE-4BC7-9EC6-01C24578EC8C}" srcOrd="0" destOrd="0" presId="urn:microsoft.com/office/officeart/2005/8/layout/process3"/>
    <dgm:cxn modelId="{0A7A78CD-C7CD-4903-9AE5-CDA68F9E8180}" type="presOf" srcId="{9165A23A-DA74-41CD-9775-0B5B126158F1}" destId="{D22FE2BB-6C58-4ECA-A6FA-684ED2AF9A7B}" srcOrd="0" destOrd="2" presId="urn:microsoft.com/office/officeart/2005/8/layout/process3"/>
    <dgm:cxn modelId="{2A594C08-77A8-4441-96FA-ACED471EF7B0}" srcId="{63851DCD-B5D5-4E49-AA72-D30CEAAF38C6}" destId="{00627944-CFAF-4B30-B14E-C8BDF31A18F4}" srcOrd="1" destOrd="0" parTransId="{08F8875E-E93C-4E71-8CA6-768B480A10D8}" sibTransId="{AAE931C5-31A0-47A4-8707-77ABAC3ECFF3}"/>
    <dgm:cxn modelId="{11F5ED95-4F31-4948-AF05-265297981F6F}" type="presOf" srcId="{85B360D4-F4A4-4FE7-B453-61348DE09194}" destId="{D22FE2BB-6C58-4ECA-A6FA-684ED2AF9A7B}" srcOrd="0" destOrd="4" presId="urn:microsoft.com/office/officeart/2005/8/layout/process3"/>
    <dgm:cxn modelId="{085CC07B-768A-4BD0-BF35-76870AF9B037}" srcId="{8ED92B95-D7F7-4BA7-911D-823D350A4944}" destId="{B302E64E-E037-4D4C-9C8D-BEEA479657CC}" srcOrd="3" destOrd="0" parTransId="{07B40117-D708-41B8-9349-C992C1DAA08E}" sibTransId="{D57CA943-6910-4346-8169-9E5CC6FB1C3F}"/>
    <dgm:cxn modelId="{A957B9E3-1EFB-4296-9A14-472386172086}" type="presOf" srcId="{16F71069-448D-4BA1-842A-DA56B8805982}" destId="{4C0BD805-E0AC-4E67-BFF7-0BDC2D366939}" srcOrd="0" destOrd="0" presId="urn:microsoft.com/office/officeart/2005/8/layout/process3"/>
    <dgm:cxn modelId="{EDADCD37-B19A-4C8A-ADD1-C35819AF266E}" type="presOf" srcId="{4DE0BDA7-AE8D-4F37-BB35-AC441D293CEF}" destId="{0CDD9AA7-55C0-4662-86C6-E9E96114CCAB}" srcOrd="0" destOrd="0" presId="urn:microsoft.com/office/officeart/2005/8/layout/process3"/>
    <dgm:cxn modelId="{E620BA94-A779-48B3-9F0A-95D5D8DFBDB0}" type="presOf" srcId="{F77FBEC4-259B-469D-B130-A5040C732EC6}" destId="{7AEEBD26-B296-460A-A46D-D869369134E3}" srcOrd="1" destOrd="0" presId="urn:microsoft.com/office/officeart/2005/8/layout/process3"/>
    <dgm:cxn modelId="{640A1739-67C1-44D7-8B11-CC340D3627C2}" type="presOf" srcId="{F77FBEC4-259B-469D-B130-A5040C732EC6}" destId="{ADB44788-80C4-49E1-95D9-625FC52D004E}" srcOrd="0" destOrd="0" presId="urn:microsoft.com/office/officeart/2005/8/layout/process3"/>
    <dgm:cxn modelId="{9F15E9A1-7C77-43E7-9CED-5DB19A2EB4A4}" srcId="{013B6C75-6901-4653-9D14-3C832CC1E3D4}" destId="{7BCAC445-3787-4BB7-A6C2-176C6A0C407A}" srcOrd="1" destOrd="0" parTransId="{F33AA955-7EFB-4644-9A72-D5F471861251}" sibTransId="{F7C9BDA6-9BB7-482B-AB4C-D31F5FF60265}"/>
    <dgm:cxn modelId="{863D75C9-F3D0-41D4-B95B-6308315F6CD2}" srcId="{013B6C75-6901-4653-9D14-3C832CC1E3D4}" destId="{73E33DE2-6E66-4550-B66A-87271B5A711E}" srcOrd="2" destOrd="0" parTransId="{46373A6E-7AAA-4460-A614-DDD11DC9484A}" sibTransId="{247E500D-D7B0-48BC-A594-5A31EC126FA8}"/>
    <dgm:cxn modelId="{872D1639-CFBF-443E-929D-D335DBADD705}" type="presOf" srcId="{FDD294F9-83F4-4AEA-8928-A3B4CFEDEA3E}" destId="{E895DD92-C395-46CA-9CAC-C175C60282A5}" srcOrd="0" destOrd="0" presId="urn:microsoft.com/office/officeart/2005/8/layout/process3"/>
    <dgm:cxn modelId="{A2CB2B2D-0885-4E46-BD2D-F088301DC7C5}" srcId="{F77FBEC4-259B-469D-B130-A5040C732EC6}" destId="{9165A23A-DA74-41CD-9775-0B5B126158F1}" srcOrd="2" destOrd="0" parTransId="{85482050-1011-430D-B513-4F9AC622B0CF}" sibTransId="{FED7BF37-E907-4C93-98CE-062E4340C9E1}"/>
    <dgm:cxn modelId="{85CD6BF6-5C9D-4C23-B478-FA31450E3FD3}" srcId="{8ED92B95-D7F7-4BA7-911D-823D350A4944}" destId="{A2FF8E5B-AA14-4D00-832E-E6FE12C2A890}" srcOrd="2" destOrd="0" parTransId="{9A6AE5C8-CB9D-4B36-A814-A8F01967A425}" sibTransId="{F4B470CD-767C-4AD6-B441-F8F88D9B09FD}"/>
    <dgm:cxn modelId="{5D972246-1820-4D62-866A-7B23373D79C3}" type="presOf" srcId="{7BCAC445-3787-4BB7-A6C2-176C6A0C407A}" destId="{E895DD92-C395-46CA-9CAC-C175C60282A5}" srcOrd="0" destOrd="1" presId="urn:microsoft.com/office/officeart/2005/8/layout/process3"/>
    <dgm:cxn modelId="{1A33990D-D300-4691-B9C1-ADC51E5C4343}" srcId="{63851DCD-B5D5-4E49-AA72-D30CEAAF38C6}" destId="{F31B6DAA-4EA7-4CA4-83D3-12EAA9AF62D9}" srcOrd="3" destOrd="0" parTransId="{36B8F25E-7802-4828-A5AB-7E53C83E0175}" sibTransId="{3C598DDB-B6A2-4480-A4F0-A851D2D4C441}"/>
    <dgm:cxn modelId="{0A599A5D-6E32-4EC0-8C7B-A56760041C60}" srcId="{16F71069-448D-4BA1-842A-DA56B8805982}" destId="{8ED92B95-D7F7-4BA7-911D-823D350A4944}" srcOrd="1" destOrd="0" parTransId="{9CFD97B2-0787-4942-987B-91184B95BAC5}" sibTransId="{4E868F53-0213-448A-80A0-2F681265D6C4}"/>
    <dgm:cxn modelId="{ED7B1158-BC7C-404C-A9D7-E966E9844735}" type="presOf" srcId="{73E33DE2-6E66-4550-B66A-87271B5A711E}" destId="{E895DD92-C395-46CA-9CAC-C175C60282A5}" srcOrd="0" destOrd="2" presId="urn:microsoft.com/office/officeart/2005/8/layout/process3"/>
    <dgm:cxn modelId="{ADF6274E-1CBF-4BAA-9A6E-5BCCE8CFBC25}" srcId="{16F71069-448D-4BA1-842A-DA56B8805982}" destId="{013B6C75-6901-4653-9D14-3C832CC1E3D4}" srcOrd="2" destOrd="0" parTransId="{021167B6-62D5-4F4E-904B-A9432C893D96}" sibTransId="{4DE0BDA7-AE8D-4F37-BB35-AC441D293CEF}"/>
    <dgm:cxn modelId="{C63C261A-FDE1-4595-857D-2D5B424FE375}" srcId="{013B6C75-6901-4653-9D14-3C832CC1E3D4}" destId="{B8A8B561-2A86-401A-A206-B05731CCE5B7}" srcOrd="4" destOrd="0" parTransId="{99C685BE-7D5F-43AF-ABD7-0646C6B9BA27}" sibTransId="{E250B354-0156-457C-A99F-E38CCEEAF09E}"/>
    <dgm:cxn modelId="{79EF24B9-F8D8-4508-BE28-AD8DB2C4F04E}" type="presOf" srcId="{00627944-CFAF-4B30-B14E-C8BDF31A18F4}" destId="{1F8AFF5D-F4C7-459E-9FAF-63A38D8BE8A3}" srcOrd="0" destOrd="1" presId="urn:microsoft.com/office/officeart/2005/8/layout/process3"/>
    <dgm:cxn modelId="{35EB4474-36C6-4EC9-B9CC-5E1B1A725AC6}" type="presOf" srcId="{013B6C75-6901-4653-9D14-3C832CC1E3D4}" destId="{CEFA79EE-02B8-4FA6-A1BD-0C976FB3295C}" srcOrd="1" destOrd="0" presId="urn:microsoft.com/office/officeart/2005/8/layout/process3"/>
    <dgm:cxn modelId="{ED3E6F45-E2E4-4A3D-8E55-336DFAE11363}" type="presOf" srcId="{84426A8C-398E-4406-89A6-E605024486AD}" destId="{D22FE2BB-6C58-4ECA-A6FA-684ED2AF9A7B}" srcOrd="0" destOrd="0" presId="urn:microsoft.com/office/officeart/2005/8/layout/process3"/>
    <dgm:cxn modelId="{C11A468F-6BFD-4054-8A02-2D3D7AB24595}" srcId="{8ED92B95-D7F7-4BA7-911D-823D350A4944}" destId="{02043188-FE36-4AB7-805F-5A4E218D6365}" srcOrd="1" destOrd="0" parTransId="{22137572-C523-4EE1-911B-E3C73D8EACFB}" sibTransId="{0F179FA4-4294-4EC4-814D-E43B59764CFC}"/>
    <dgm:cxn modelId="{D0426E70-8A19-4F05-83CB-33BBB7122360}" type="presOf" srcId="{D042229C-7EBA-473D-8D53-9C936DD5EBF4}" destId="{D22FE2BB-6C58-4ECA-A6FA-684ED2AF9A7B}" srcOrd="0" destOrd="3" presId="urn:microsoft.com/office/officeart/2005/8/layout/process3"/>
    <dgm:cxn modelId="{B3C30109-6593-4556-831F-8C6C750C1E6A}" srcId="{013B6C75-6901-4653-9D14-3C832CC1E3D4}" destId="{FDD294F9-83F4-4AEA-8928-A3B4CFEDEA3E}" srcOrd="0" destOrd="0" parTransId="{4890C21D-278C-4581-A312-80DDAD589235}" sibTransId="{220BB05C-8579-477E-8957-BEC4DFB7C7CB}"/>
    <dgm:cxn modelId="{71328C0E-F174-4693-A694-37E0BF19D0F6}" type="presOf" srcId="{8ED92B95-D7F7-4BA7-911D-823D350A4944}" destId="{173E9D17-779C-4F84-A460-9850609CB740}" srcOrd="0" destOrd="0" presId="urn:microsoft.com/office/officeart/2005/8/layout/process3"/>
    <dgm:cxn modelId="{6DD824D1-BDB1-4262-84C6-28FFBAFFDCF9}" type="presOf" srcId="{4E868F53-0213-448A-80A0-2F681265D6C4}" destId="{908E0828-2CD2-47D7-9EFA-1E41CDCF4A3C}" srcOrd="1" destOrd="0" presId="urn:microsoft.com/office/officeart/2005/8/layout/process3"/>
    <dgm:cxn modelId="{E2333311-F434-4F26-8579-72FBB1798E1B}" srcId="{16F71069-448D-4BA1-842A-DA56B8805982}" destId="{63851DCD-B5D5-4E49-AA72-D30CEAAF38C6}" srcOrd="0" destOrd="0" parTransId="{0E5515C8-7C85-455C-81C0-518486BBD237}" sibTransId="{ED8D6C92-968D-4A33-9532-F96E3117EB69}"/>
    <dgm:cxn modelId="{6A8D294B-F6F4-4FBC-B02A-4DC8EFA31E7F}" type="presOf" srcId="{EE15224F-0814-4EDC-ACD1-D5CC1107DC29}" destId="{D22FE2BB-6C58-4ECA-A6FA-684ED2AF9A7B}" srcOrd="0" destOrd="1" presId="urn:microsoft.com/office/officeart/2005/8/layout/process3"/>
    <dgm:cxn modelId="{6BED3639-692A-4CE9-A18F-0F1AB1AE9CA9}" type="presOf" srcId="{8ED92B95-D7F7-4BA7-911D-823D350A4944}" destId="{0A708531-E779-440B-BEBD-41C8F9CB3A11}" srcOrd="1" destOrd="0" presId="urn:microsoft.com/office/officeart/2005/8/layout/process3"/>
    <dgm:cxn modelId="{31BFD87E-70D1-42A3-B6BA-1FE45923CCAF}" type="presOf" srcId="{F31B6DAA-4EA7-4CA4-83D3-12EAA9AF62D9}" destId="{1F8AFF5D-F4C7-459E-9FAF-63A38D8BE8A3}" srcOrd="0" destOrd="3" presId="urn:microsoft.com/office/officeart/2005/8/layout/process3"/>
    <dgm:cxn modelId="{EC9432FC-D836-44A7-8775-5741B7DCF6DD}" srcId="{63851DCD-B5D5-4E49-AA72-D30CEAAF38C6}" destId="{37284C76-7182-47B8-98AE-06AB4853561C}" srcOrd="0" destOrd="0" parTransId="{8A0AE924-678A-4499-AAF9-A69E1B2EF0D8}" sibTransId="{CDDA95CF-71A0-45F9-9560-5977392A1566}"/>
    <dgm:cxn modelId="{E1F4208C-C5D2-46E2-B392-CC6BDC08B724}" type="presOf" srcId="{02043188-FE36-4AB7-805F-5A4E218D6365}" destId="{5B159131-19BE-4BC7-9EC6-01C24578EC8C}" srcOrd="0" destOrd="1" presId="urn:microsoft.com/office/officeart/2005/8/layout/process3"/>
    <dgm:cxn modelId="{3921DE92-6443-4B54-901A-4044574EEDBB}" srcId="{F77FBEC4-259B-469D-B130-A5040C732EC6}" destId="{D042229C-7EBA-473D-8D53-9C936DD5EBF4}" srcOrd="3" destOrd="0" parTransId="{FF381452-4E6C-475C-89C2-66B5E551117E}" sibTransId="{49CCDFBB-5BAD-4C69-A438-1FCD8C0BADF2}"/>
    <dgm:cxn modelId="{5979E0B1-023B-4BB5-9F36-CAAE3E4AA5BF}" type="presOf" srcId="{4DE0BDA7-AE8D-4F37-BB35-AC441D293CEF}" destId="{D29B1879-18FC-4485-935E-67F82954D8EF}" srcOrd="1" destOrd="0" presId="urn:microsoft.com/office/officeart/2005/8/layout/process3"/>
    <dgm:cxn modelId="{67434BA1-741E-43CB-BA47-96DF834CECC6}" type="presParOf" srcId="{4C0BD805-E0AC-4E67-BFF7-0BDC2D366939}" destId="{EF352E5B-3764-4E4F-BE8F-769D17DBC1AA}" srcOrd="0" destOrd="0" presId="urn:microsoft.com/office/officeart/2005/8/layout/process3"/>
    <dgm:cxn modelId="{89D2DBD2-E9A8-4ECA-A45B-C6444EC59D33}" type="presParOf" srcId="{EF352E5B-3764-4E4F-BE8F-769D17DBC1AA}" destId="{D73C9103-5534-4F20-81B7-F0AA516F0B0C}" srcOrd="0" destOrd="0" presId="urn:microsoft.com/office/officeart/2005/8/layout/process3"/>
    <dgm:cxn modelId="{8126B2A9-31AB-4A1B-A8E6-B7C28584832F}" type="presParOf" srcId="{EF352E5B-3764-4E4F-BE8F-769D17DBC1AA}" destId="{77C3631B-9583-4F06-A8EE-CB46E678CC25}" srcOrd="1" destOrd="0" presId="urn:microsoft.com/office/officeart/2005/8/layout/process3"/>
    <dgm:cxn modelId="{E6B1E51D-2D6B-455E-ABF7-EAA833AA5620}" type="presParOf" srcId="{EF352E5B-3764-4E4F-BE8F-769D17DBC1AA}" destId="{1F8AFF5D-F4C7-459E-9FAF-63A38D8BE8A3}" srcOrd="2" destOrd="0" presId="urn:microsoft.com/office/officeart/2005/8/layout/process3"/>
    <dgm:cxn modelId="{2D598308-7476-40B9-AA48-DFF48C0E2E18}" type="presParOf" srcId="{4C0BD805-E0AC-4E67-BFF7-0BDC2D366939}" destId="{D200E79F-5B54-44E9-9AB4-03E1C249C7C8}" srcOrd="1" destOrd="0" presId="urn:microsoft.com/office/officeart/2005/8/layout/process3"/>
    <dgm:cxn modelId="{1D3232BD-A288-428A-9D92-4DE47648328A}" type="presParOf" srcId="{D200E79F-5B54-44E9-9AB4-03E1C249C7C8}" destId="{AF624142-A0E1-4842-9BB1-A864B0DA8987}" srcOrd="0" destOrd="0" presId="urn:microsoft.com/office/officeart/2005/8/layout/process3"/>
    <dgm:cxn modelId="{3CDA70ED-5A16-481C-B5E7-6C866FAF49C8}" type="presParOf" srcId="{4C0BD805-E0AC-4E67-BFF7-0BDC2D366939}" destId="{BDA6B050-9699-424C-804B-2543BD47C6B9}" srcOrd="2" destOrd="0" presId="urn:microsoft.com/office/officeart/2005/8/layout/process3"/>
    <dgm:cxn modelId="{F08CF5AC-0B10-4933-AC9F-8FA7A230ED22}" type="presParOf" srcId="{BDA6B050-9699-424C-804B-2543BD47C6B9}" destId="{173E9D17-779C-4F84-A460-9850609CB740}" srcOrd="0" destOrd="0" presId="urn:microsoft.com/office/officeart/2005/8/layout/process3"/>
    <dgm:cxn modelId="{8711B3BC-9407-4AFD-BEF8-2943772DCCC7}" type="presParOf" srcId="{BDA6B050-9699-424C-804B-2543BD47C6B9}" destId="{0A708531-E779-440B-BEBD-41C8F9CB3A11}" srcOrd="1" destOrd="0" presId="urn:microsoft.com/office/officeart/2005/8/layout/process3"/>
    <dgm:cxn modelId="{571A3DFF-5286-45CE-8173-CF0F02405DBB}" type="presParOf" srcId="{BDA6B050-9699-424C-804B-2543BD47C6B9}" destId="{5B159131-19BE-4BC7-9EC6-01C24578EC8C}" srcOrd="2" destOrd="0" presId="urn:microsoft.com/office/officeart/2005/8/layout/process3"/>
    <dgm:cxn modelId="{61A7C6FC-DC72-4583-B810-15A2A6C0C60A}" type="presParOf" srcId="{4C0BD805-E0AC-4E67-BFF7-0BDC2D366939}" destId="{2A3139B0-477B-4735-BFE1-074B7AE6DDB4}" srcOrd="3" destOrd="0" presId="urn:microsoft.com/office/officeart/2005/8/layout/process3"/>
    <dgm:cxn modelId="{80B08918-7A09-4E14-959A-233DD41F465A}" type="presParOf" srcId="{2A3139B0-477B-4735-BFE1-074B7AE6DDB4}" destId="{908E0828-2CD2-47D7-9EFA-1E41CDCF4A3C}" srcOrd="0" destOrd="0" presId="urn:microsoft.com/office/officeart/2005/8/layout/process3"/>
    <dgm:cxn modelId="{C5D7F26A-5195-4618-A4A7-8C34B9F022B6}" type="presParOf" srcId="{4C0BD805-E0AC-4E67-BFF7-0BDC2D366939}" destId="{A3C811E1-CB01-4A50-A331-DE4B64A4C4AF}" srcOrd="4" destOrd="0" presId="urn:microsoft.com/office/officeart/2005/8/layout/process3"/>
    <dgm:cxn modelId="{120D0A31-555C-46B6-BA53-6E3AA8217FD5}" type="presParOf" srcId="{A3C811E1-CB01-4A50-A331-DE4B64A4C4AF}" destId="{E66791A8-22C0-46C3-AE5E-A3E1167A89F8}" srcOrd="0" destOrd="0" presId="urn:microsoft.com/office/officeart/2005/8/layout/process3"/>
    <dgm:cxn modelId="{E008330F-1D13-4FEA-A8C0-D4B7B7A8F6E6}" type="presParOf" srcId="{A3C811E1-CB01-4A50-A331-DE4B64A4C4AF}" destId="{CEFA79EE-02B8-4FA6-A1BD-0C976FB3295C}" srcOrd="1" destOrd="0" presId="urn:microsoft.com/office/officeart/2005/8/layout/process3"/>
    <dgm:cxn modelId="{773E2631-8C72-4CB5-9B6D-DA9935BCF453}" type="presParOf" srcId="{A3C811E1-CB01-4A50-A331-DE4B64A4C4AF}" destId="{E895DD92-C395-46CA-9CAC-C175C60282A5}" srcOrd="2" destOrd="0" presId="urn:microsoft.com/office/officeart/2005/8/layout/process3"/>
    <dgm:cxn modelId="{0F359156-5B87-45BD-8ABD-136BDBF6715C}" type="presParOf" srcId="{4C0BD805-E0AC-4E67-BFF7-0BDC2D366939}" destId="{0CDD9AA7-55C0-4662-86C6-E9E96114CCAB}" srcOrd="5" destOrd="0" presId="urn:microsoft.com/office/officeart/2005/8/layout/process3"/>
    <dgm:cxn modelId="{BAF14EBB-3815-4555-B425-91DEDD9C8B1C}" type="presParOf" srcId="{0CDD9AA7-55C0-4662-86C6-E9E96114CCAB}" destId="{D29B1879-18FC-4485-935E-67F82954D8EF}" srcOrd="0" destOrd="0" presId="urn:microsoft.com/office/officeart/2005/8/layout/process3"/>
    <dgm:cxn modelId="{1D52636C-5CAB-4164-8650-DF82F6078EA0}" type="presParOf" srcId="{4C0BD805-E0AC-4E67-BFF7-0BDC2D366939}" destId="{F8A94BDC-08D2-462E-88C1-C59FFA243D95}" srcOrd="6" destOrd="0" presId="urn:microsoft.com/office/officeart/2005/8/layout/process3"/>
    <dgm:cxn modelId="{037D9A1A-8603-4017-A56A-79542770B685}" type="presParOf" srcId="{F8A94BDC-08D2-462E-88C1-C59FFA243D95}" destId="{ADB44788-80C4-49E1-95D9-625FC52D004E}" srcOrd="0" destOrd="0" presId="urn:microsoft.com/office/officeart/2005/8/layout/process3"/>
    <dgm:cxn modelId="{C1607A8E-CD2A-4383-B059-5325D5B38653}" type="presParOf" srcId="{F8A94BDC-08D2-462E-88C1-C59FFA243D95}" destId="{7AEEBD26-B296-460A-A46D-D869369134E3}" srcOrd="1" destOrd="0" presId="urn:microsoft.com/office/officeart/2005/8/layout/process3"/>
    <dgm:cxn modelId="{3F7AC86C-6453-4AC3-A56C-E40EF5A48DFD}" type="presParOf" srcId="{F8A94BDC-08D2-462E-88C1-C59FFA243D95}" destId="{D22FE2BB-6C58-4ECA-A6FA-684ED2AF9A7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0FC92A-9423-4C77-A8AC-5C0BAE1D8DF1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482BAB1-C5AD-4383-9501-2255EE460FD7}">
      <dgm:prSet phldrT="[Tekst]" custT="1"/>
      <dgm:spPr/>
      <dgm:t>
        <a:bodyPr/>
        <a:lstStyle/>
        <a:p>
          <a:r>
            <a:rPr lang="nb-NO" sz="1600" dirty="0" smtClean="0">
              <a:latin typeface="Comic Sans MS" panose="030F0702030302020204" pitchFamily="66" charset="0"/>
            </a:rPr>
            <a:t>Før </a:t>
          </a:r>
          <a:r>
            <a:rPr lang="nb-NO" sz="1400" dirty="0" smtClean="0">
              <a:latin typeface="Comic Sans MS" panose="030F0702030302020204" pitchFamily="66" charset="0"/>
            </a:rPr>
            <a:t>oppstart</a:t>
          </a:r>
          <a:endParaRPr lang="nb-NO" sz="1600" dirty="0">
            <a:latin typeface="Comic Sans MS" panose="030F0702030302020204" pitchFamily="66" charset="0"/>
          </a:endParaRPr>
        </a:p>
      </dgm:t>
    </dgm:pt>
    <dgm:pt modelId="{E5F1A7EB-054F-451F-953C-86DE95B70021}" type="parTrans" cxnId="{82DEEE31-7E16-42F3-930E-CE7C60BD5113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D13763AE-09D8-4D5F-8232-7F41A2FD3ACB}" type="sibTrans" cxnId="{82DEEE31-7E16-42F3-930E-CE7C60BD5113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500F70C9-317A-4B60-A9E3-36F2E0FF08F1}">
      <dgm:prSet phldrT="[Tekst]" custT="1"/>
      <dgm:spPr/>
      <dgm:t>
        <a:bodyPr/>
        <a:lstStyle/>
        <a:p>
          <a:r>
            <a:rPr lang="nb-NO" sz="1000" dirty="0" err="1" smtClean="0">
              <a:latin typeface="Comic Sans MS" panose="030F0702030302020204" pitchFamily="66" charset="0"/>
            </a:rPr>
            <a:t>SlimBIM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2079CC7C-7CD8-49F6-9D85-824407A15B4D}" type="parTrans" cxnId="{06C67ECD-7393-43CB-864C-CA447BEA9E54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7837E370-5AD0-448B-97E8-86F90699852D}" type="sibTrans" cxnId="{06C67ECD-7393-43CB-864C-CA447BEA9E54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DB2D1AAF-4AB6-4A8E-9CC1-B0F8DB8D4C96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NS3940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C0ABDA7E-F12C-4BB0-913D-2CE404EC324D}" type="parTrans" cxnId="{80761308-F078-4987-B7BD-D3ABA8A0139D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2FDC70B1-A8A1-4C77-AF9E-CDB83EDB8860}" type="sibTrans" cxnId="{80761308-F078-4987-B7BD-D3ABA8A0139D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3097642D-F034-4E2C-9421-883A06B79BA6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Krav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131C0A1B-2EE4-4740-AC76-1B9AC2786343}" type="parTrans" cxnId="{39A470B0-208D-4DBE-84CD-B6AA0C9AECE2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42A87160-8F8E-4BA6-912C-D86B8E645E84}" type="sibTrans" cxnId="{39A470B0-208D-4DBE-84CD-B6AA0C9AECE2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1E332EDC-6547-40E7-80C6-6A8FD77E423C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TFM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E2691EF8-0AD4-4161-9EB7-435EEB4B729F}" type="parTrans" cxnId="{73D83464-D5C2-4F45-9916-897427526FFD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6498221A-149D-47D5-A104-429F5AEC40CB}" type="sibTrans" cxnId="{73D83464-D5C2-4F45-9916-897427526FFD}">
      <dgm:prSet/>
      <dgm:spPr/>
      <dgm:t>
        <a:bodyPr/>
        <a:lstStyle/>
        <a:p>
          <a:endParaRPr lang="nb-NO" sz="1600">
            <a:latin typeface="Comic Sans MS" panose="030F0702030302020204" pitchFamily="66" charset="0"/>
          </a:endParaRPr>
        </a:p>
      </dgm:t>
    </dgm:pt>
    <dgm:pt modelId="{BA8841A5-FFD4-44A2-A983-6E7A8D5F5815}">
      <dgm:prSet phldrT="[Tekst]" custT="1"/>
      <dgm:spPr/>
      <dgm:t>
        <a:bodyPr/>
        <a:lstStyle/>
        <a:p>
          <a:r>
            <a:rPr lang="nb-NO" sz="1400" dirty="0" smtClean="0">
              <a:latin typeface="Comic Sans MS" panose="030F0702030302020204" pitchFamily="66" charset="0"/>
            </a:rPr>
            <a:t>Kontinuerlig</a:t>
          </a:r>
          <a:endParaRPr lang="nb-NO" sz="1600" dirty="0">
            <a:latin typeface="Comic Sans MS" panose="030F0702030302020204" pitchFamily="66" charset="0"/>
          </a:endParaRPr>
        </a:p>
      </dgm:t>
    </dgm:pt>
    <dgm:pt modelId="{5BD540E9-378B-46E1-850F-A0B5E5CE6D43}" type="parTrans" cxnId="{DC1D0D76-D4E0-4864-B08C-7BD5BF9652D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B3A9E543-B3EB-4241-AD8C-4987D712F0BE}" type="sibTrans" cxnId="{DC1D0D76-D4E0-4864-B08C-7BD5BF9652D4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3EB3406-DF87-4220-95AF-46A9F5F76338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TFM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4F0E75A9-DF1B-4D02-9824-3FE6C8ED804D}" type="parTrans" cxnId="{B093A031-DDCA-484F-85CE-39259C4495BC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663B77B1-4813-43CE-BA6E-9F573DBFCE4C}" type="sibTrans" cxnId="{B093A031-DDCA-484F-85CE-39259C4495BC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146F0DC9-0EA4-44C3-879B-3A431D76C86F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Krav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D5459EA1-0BE8-4205-AA4A-53B845B13D85}" type="parTrans" cxnId="{7853CCA4-F277-410B-BD9B-8401ACD793B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60FA6151-2F47-4FC1-BEC3-8247B2A3DFE0}" type="sibTrans" cxnId="{7853CCA4-F277-410B-BD9B-8401ACD793BB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B3D76CC-5CF1-4E08-B571-AA2E0CB85CC4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Involvering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A1FA5CAC-5267-4A3A-9F1D-7CC0A376B5E7}" type="parTrans" cxnId="{78E2F2BA-4171-4EB4-A2AA-59C365FD0E7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1CBE9866-83E5-474C-934B-6CC1AC75E400}" type="sibTrans" cxnId="{78E2F2BA-4171-4EB4-A2AA-59C365FD0E7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2A258B1F-7ECB-44F4-9215-E8849C95BEA1}">
      <dgm:prSet phldrT="[Tekst]" custT="1"/>
      <dgm:spPr/>
      <dgm:t>
        <a:bodyPr/>
        <a:lstStyle/>
        <a:p>
          <a:r>
            <a:rPr lang="nb-NO" sz="1600" dirty="0" err="1" smtClean="0">
              <a:latin typeface="Comic Sans MS" panose="030F0702030302020204" pitchFamily="66" charset="0"/>
            </a:rPr>
            <a:t>Osv</a:t>
          </a:r>
          <a:r>
            <a:rPr lang="nb-NO" sz="1600" dirty="0" smtClean="0">
              <a:latin typeface="Comic Sans MS" panose="030F0702030302020204" pitchFamily="66" charset="0"/>
            </a:rPr>
            <a:t>…</a:t>
          </a:r>
          <a:endParaRPr lang="nb-NO" sz="1600" dirty="0">
            <a:latin typeface="Comic Sans MS" panose="030F0702030302020204" pitchFamily="66" charset="0"/>
          </a:endParaRPr>
        </a:p>
      </dgm:t>
    </dgm:pt>
    <dgm:pt modelId="{2CA32490-A11E-43D3-8C42-5ACECE616D67}" type="parTrans" cxnId="{B5992B6A-7808-4E6A-9A9E-0652670CB91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3FA538F7-B315-4135-A1F2-279E7B0C3858}" type="sibTrans" cxnId="{B5992B6A-7808-4E6A-9A9E-0652670CB91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26E7E51F-7025-4677-82B0-A5180A5DB56D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Innregulering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6BE67432-B291-40B6-B6D4-66CEDB448782}" type="parTrans" cxnId="{725B75E0-FEB6-4E92-B46B-0BE11FD3D9D7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5E6A167D-ECDD-41F7-AEED-B2745D318A4D}" type="sibTrans" cxnId="{725B75E0-FEB6-4E92-B46B-0BE11FD3D9D7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E1F73F8A-14CC-40D4-9497-620C45E288B4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Program – løsning</a:t>
          </a:r>
        </a:p>
      </dgm:t>
    </dgm:pt>
    <dgm:pt modelId="{578FA1C5-2F27-4B82-99A8-969F6609FCBF}" type="parTrans" cxnId="{4F51EBAE-5E24-4C4C-B699-A51BAFF67CAC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D85DDE1-2A1E-433D-9A53-5302316DD091}" type="sibTrans" cxnId="{4F51EBAE-5E24-4C4C-B699-A51BAFF67CAC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15E3C31-5EBB-461D-B7DF-551FF364AC3B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…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8D4E3685-BFF9-4681-8240-5D74E1666E00}" type="parTrans" cxnId="{B726865D-DF41-40E1-93F0-949408040E3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6DED732-C542-4A55-B79E-B70997DF25BF}" type="sibTrans" cxnId="{B726865D-DF41-40E1-93F0-949408040E3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8D25D39-5B9F-4F08-9B3B-295A6B84049A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Opplæring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5C1974D1-D77D-4928-B4B2-02C262309718}" type="parTrans" cxnId="{027F38D6-4EA7-44E9-8774-B7CBE6B6352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C161D13F-9679-469A-AE8B-0247E68D3094}" type="sibTrans" cxnId="{027F38D6-4EA7-44E9-8774-B7CBE6B6352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B1F10192-9EF6-4BB8-A4F5-ECC1402E2806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…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EF7AE13A-20DC-42B4-9247-F149B87A7E88}" type="parTrans" cxnId="{A8266241-2904-4065-AD3C-378AE0BE2BFA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5BCE866-0E39-40C3-98CA-4996EB26573E}" type="sibTrans" cxnId="{A8266241-2904-4065-AD3C-378AE0BE2BFA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2FDF0299-D25D-4968-9913-4BA4BB691BF8}">
      <dgm:prSet phldrT="[Tekst]" custT="1"/>
      <dgm:spPr/>
      <dgm:t>
        <a:bodyPr/>
        <a:lstStyle/>
        <a:p>
          <a:r>
            <a:rPr lang="nb-NO" sz="1600" dirty="0" smtClean="0">
              <a:latin typeface="Comic Sans MS" panose="030F0702030302020204" pitchFamily="66" charset="0"/>
            </a:rPr>
            <a:t>Før bygging</a:t>
          </a:r>
          <a:endParaRPr lang="nb-NO" sz="1600" dirty="0">
            <a:latin typeface="Comic Sans MS" panose="030F0702030302020204" pitchFamily="66" charset="0"/>
          </a:endParaRPr>
        </a:p>
      </dgm:t>
    </dgm:pt>
    <dgm:pt modelId="{2BD99E3D-6304-4C3C-9A58-950462B82650}" type="parTrans" cxnId="{A24BA494-3E95-412D-84A8-F4EC51379FD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9612BD0-5203-43B0-BDA8-DA9821150890}" type="sibTrans" cxnId="{A24BA494-3E95-412D-84A8-F4EC51379FD0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C0E9D86-8B54-43C6-A638-99088840990C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Virtuelt bygg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FE2BC357-F09E-4239-9411-B1B4C999768B}" type="parTrans" cxnId="{07E9B423-246E-478E-94B4-C1DE2DE216B1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ABB18D84-4321-49E0-977E-3BFAF593E315}" type="sibTrans" cxnId="{07E9B423-246E-478E-94B4-C1DE2DE216B1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81DDB22A-E358-4FEC-885C-552F14A24E9C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Tekn. </a:t>
          </a:r>
          <a:r>
            <a:rPr lang="nb-NO" sz="1000" dirty="0" smtClean="0">
              <a:latin typeface="Comic Sans MS" panose="030F0702030302020204" pitchFamily="66" charset="0"/>
            </a:rPr>
            <a:t>systemer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A07B4D3D-8164-45B9-A0E8-52B819B50FC3}" type="parTrans" cxnId="{8E309BDA-0505-4E00-B4CF-BC1F8A303FD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359889C9-7943-485B-BD08-1285D9F84AF9}" type="sibTrans" cxnId="{8E309BDA-0505-4E00-B4CF-BC1F8A303FD2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AE9568E-77EF-4704-9C0B-32825F2B61DE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Prod.info.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438848BE-9A96-4BE4-B240-1D1CBFB93BCA}" type="parTrans" cxnId="{6C958B9B-E53E-4BD6-9BF7-77869ADBC28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F6D805F-9D56-4D35-B9FB-76D1DFBE2BDD}" type="sibTrans" cxnId="{6C958B9B-E53E-4BD6-9BF7-77869ADBC285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0D173419-9379-464C-82CB-A6BC1759052E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…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E254A370-8EEF-4546-BE6B-3CE522B43A8E}" type="parTrans" cxnId="{7531D8A4-3C3B-4806-AB0D-B506CCB4CA5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A6AB359-F39A-4156-8B6F-A3A673E8B0C5}" type="sibTrans" cxnId="{7531D8A4-3C3B-4806-AB0D-B506CCB4CA5E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152F13A5-8F5A-410B-BE93-0449C313BEE3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Prosjektregister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8FA0BE28-2304-41E2-91CC-C70D311EF259}" type="parTrans" cxnId="{BA788E5A-3582-4B3F-865E-806C8CCFAEC9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9ABFB565-7575-4612-BE4E-9B596C2E6628}" type="sibTrans" cxnId="{BA788E5A-3582-4B3F-865E-806C8CCFAEC9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FF5CCA3E-0602-4415-98C4-88FA64A4E54F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Kostnader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9BDCE881-6B0F-4483-9DBA-002C6EA915F4}" type="parTrans" cxnId="{19C90C6E-CF73-423D-908E-219EA6259CE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DD25E534-CCD1-4534-8FC9-8249B62E2648}" type="sibTrans" cxnId="{19C90C6E-CF73-423D-908E-219EA6259CED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70D7947E-0E45-4C77-A8D0-DDEBB0FC295D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Tid</a:t>
          </a:r>
          <a:endParaRPr lang="nb-NO" sz="1000" dirty="0">
            <a:latin typeface="Comic Sans MS" panose="030F0702030302020204" pitchFamily="66" charset="0"/>
          </a:endParaRPr>
        </a:p>
      </dgm:t>
    </dgm:pt>
    <dgm:pt modelId="{43B4CE5A-CF93-4E17-A42C-76575D3A42D1}" type="parTrans" cxnId="{9D116F07-A23D-4842-9425-3CCB5E452A6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39D6F42D-DD6C-45EB-A7F9-A4BC577CA3FA}" type="sibTrans" cxnId="{9D116F07-A23D-4842-9425-3CCB5E452A63}">
      <dgm:prSet/>
      <dgm:spPr/>
      <dgm:t>
        <a:bodyPr/>
        <a:lstStyle/>
        <a:p>
          <a:endParaRPr lang="nb-NO">
            <a:latin typeface="Comic Sans MS" panose="030F0702030302020204" pitchFamily="66" charset="0"/>
          </a:endParaRPr>
        </a:p>
      </dgm:t>
    </dgm:pt>
    <dgm:pt modelId="{442997FE-EAE9-4E4D-872A-E3806FF333A9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Komponenter</a:t>
          </a:r>
        </a:p>
      </dgm:t>
    </dgm:pt>
    <dgm:pt modelId="{40BF339C-2658-4506-9B9B-B60F845A37BD}" type="parTrans" cxnId="{6770708B-06E1-4798-82B0-562A173B15AA}">
      <dgm:prSet/>
      <dgm:spPr/>
      <dgm:t>
        <a:bodyPr/>
        <a:lstStyle/>
        <a:p>
          <a:endParaRPr lang="nb-NO"/>
        </a:p>
      </dgm:t>
    </dgm:pt>
    <dgm:pt modelId="{2B95EE66-F2CF-419B-994B-A47AAB66B2FE}" type="sibTrans" cxnId="{6770708B-06E1-4798-82B0-562A173B15AA}">
      <dgm:prSet/>
      <dgm:spPr/>
      <dgm:t>
        <a:bodyPr/>
        <a:lstStyle/>
        <a:p>
          <a:endParaRPr lang="nb-NO"/>
        </a:p>
      </dgm:t>
    </dgm:pt>
    <dgm:pt modelId="{F64EB8BB-6E7A-42F7-BB1E-4B8E5A7C2F59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Tid/kostnad</a:t>
          </a:r>
        </a:p>
      </dgm:t>
    </dgm:pt>
    <dgm:pt modelId="{B8C37A3C-32A2-40B4-B263-E9205375CD20}" type="parTrans" cxnId="{1997329B-5B37-46FF-BFC5-8A22D560035A}">
      <dgm:prSet/>
      <dgm:spPr/>
      <dgm:t>
        <a:bodyPr/>
        <a:lstStyle/>
        <a:p>
          <a:endParaRPr lang="nb-NO"/>
        </a:p>
      </dgm:t>
    </dgm:pt>
    <dgm:pt modelId="{D8F151FD-77FB-4B82-A258-33EADC08D50A}" type="sibTrans" cxnId="{1997329B-5B37-46FF-BFC5-8A22D560035A}">
      <dgm:prSet/>
      <dgm:spPr/>
      <dgm:t>
        <a:bodyPr/>
        <a:lstStyle/>
        <a:p>
          <a:endParaRPr lang="nb-NO"/>
        </a:p>
      </dgm:t>
    </dgm:pt>
    <dgm:pt modelId="{967B4F96-27CF-4C86-8F8C-F6E185B18B6C}">
      <dgm:prSet phldrT="[Tekst]" custT="1"/>
      <dgm:spPr/>
      <dgm:t>
        <a:bodyPr/>
        <a:lstStyle/>
        <a:p>
          <a:r>
            <a:rPr lang="nb-NO" sz="1000" dirty="0" smtClean="0">
              <a:latin typeface="Comic Sans MS" panose="030F0702030302020204" pitchFamily="66" charset="0"/>
            </a:rPr>
            <a:t>…</a:t>
          </a:r>
        </a:p>
      </dgm:t>
    </dgm:pt>
    <dgm:pt modelId="{416B0DEC-B51B-4067-9B1B-8FDDEA800CF6}" type="parTrans" cxnId="{911ED1D2-96F2-4E31-A7DA-48CD478065BF}">
      <dgm:prSet/>
      <dgm:spPr/>
      <dgm:t>
        <a:bodyPr/>
        <a:lstStyle/>
        <a:p>
          <a:endParaRPr lang="nb-NO"/>
        </a:p>
      </dgm:t>
    </dgm:pt>
    <dgm:pt modelId="{443E35DB-ACFF-426F-94E3-4B48E8C45D59}" type="sibTrans" cxnId="{911ED1D2-96F2-4E31-A7DA-48CD478065BF}">
      <dgm:prSet/>
      <dgm:spPr/>
      <dgm:t>
        <a:bodyPr/>
        <a:lstStyle/>
        <a:p>
          <a:endParaRPr lang="nb-NO"/>
        </a:p>
      </dgm:t>
    </dgm:pt>
    <dgm:pt modelId="{E80F5BAB-DAA8-4D05-A0E9-280E24919A48}" type="pres">
      <dgm:prSet presAssocID="{050FC92A-9423-4C77-A8AC-5C0BAE1D8DF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nb-NO"/>
        </a:p>
      </dgm:t>
    </dgm:pt>
    <dgm:pt modelId="{F79171D7-04A0-4590-93B5-BD52F571294F}" type="pres">
      <dgm:prSet presAssocID="{E482BAB1-C5AD-4383-9501-2255EE460FD7}" presName="root" presStyleCnt="0">
        <dgm:presLayoutVars>
          <dgm:chMax/>
          <dgm:chPref/>
        </dgm:presLayoutVars>
      </dgm:prSet>
      <dgm:spPr/>
    </dgm:pt>
    <dgm:pt modelId="{B382579C-ED1C-4613-BF59-A05E871740CD}" type="pres">
      <dgm:prSet presAssocID="{E482BAB1-C5AD-4383-9501-2255EE460FD7}" presName="rootComposite" presStyleCnt="0">
        <dgm:presLayoutVars/>
      </dgm:prSet>
      <dgm:spPr/>
    </dgm:pt>
    <dgm:pt modelId="{1E143AD9-88DA-43E9-B45F-A8AC5CA96354}" type="pres">
      <dgm:prSet presAssocID="{E482BAB1-C5AD-4383-9501-2255EE460FD7}" presName="ParentAccent" presStyleLbl="alignNode1" presStyleIdx="0" presStyleCnt="4"/>
      <dgm:spPr/>
    </dgm:pt>
    <dgm:pt modelId="{DC1B734E-DA81-4B99-BD7F-30C3A1F33B82}" type="pres">
      <dgm:prSet presAssocID="{E482BAB1-C5AD-4383-9501-2255EE460FD7}" presName="ParentSmallAccent" presStyleLbl="fgAcc1" presStyleIdx="0" presStyleCnt="4"/>
      <dgm:spPr/>
    </dgm:pt>
    <dgm:pt modelId="{C0304D6F-584C-4A2C-BD58-368AEB3A5F77}" type="pres">
      <dgm:prSet presAssocID="{E482BAB1-C5AD-4383-9501-2255EE460FD7}" presName="Parent" presStyleLbl="revTx" presStyleIdx="0" presStyleCnt="2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619542F-F004-4AFF-BC36-A95F81A10CDA}" type="pres">
      <dgm:prSet presAssocID="{E482BAB1-C5AD-4383-9501-2255EE460FD7}" presName="childShape" presStyleCnt="0">
        <dgm:presLayoutVars>
          <dgm:chMax val="0"/>
          <dgm:chPref val="0"/>
        </dgm:presLayoutVars>
      </dgm:prSet>
      <dgm:spPr/>
    </dgm:pt>
    <dgm:pt modelId="{5F8B08E9-48AB-40FD-82F3-D9C61E56DE6B}" type="pres">
      <dgm:prSet presAssocID="{152F13A5-8F5A-410B-BE93-0449C313BEE3}" presName="childComposite" presStyleCnt="0">
        <dgm:presLayoutVars>
          <dgm:chMax val="0"/>
          <dgm:chPref val="0"/>
        </dgm:presLayoutVars>
      </dgm:prSet>
      <dgm:spPr/>
    </dgm:pt>
    <dgm:pt modelId="{C19539B1-06E1-48DE-9A91-AD54842C0E54}" type="pres">
      <dgm:prSet presAssocID="{152F13A5-8F5A-410B-BE93-0449C313BEE3}" presName="ChildAccent" presStyleLbl="solidFgAcc1" presStyleIdx="0" presStyleCnt="22"/>
      <dgm:spPr/>
    </dgm:pt>
    <dgm:pt modelId="{05A6B409-38AE-4F01-B448-BE08F9143287}" type="pres">
      <dgm:prSet presAssocID="{152F13A5-8F5A-410B-BE93-0449C313BEE3}" presName="Child" presStyleLbl="revTx" presStyleIdx="1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4A4DCC1-3932-43A2-A070-CC1F68DBA499}" type="pres">
      <dgm:prSet presAssocID="{500F70C9-317A-4B60-A9E3-36F2E0FF08F1}" presName="childComposite" presStyleCnt="0">
        <dgm:presLayoutVars>
          <dgm:chMax val="0"/>
          <dgm:chPref val="0"/>
        </dgm:presLayoutVars>
      </dgm:prSet>
      <dgm:spPr/>
    </dgm:pt>
    <dgm:pt modelId="{810636F0-CA5C-418A-AA67-979F1A7E5927}" type="pres">
      <dgm:prSet presAssocID="{500F70C9-317A-4B60-A9E3-36F2E0FF08F1}" presName="ChildAccent" presStyleLbl="solidFgAcc1" presStyleIdx="1" presStyleCnt="22"/>
      <dgm:spPr/>
    </dgm:pt>
    <dgm:pt modelId="{E75EFA40-E286-4343-8E21-128B37EFF081}" type="pres">
      <dgm:prSet presAssocID="{500F70C9-317A-4B60-A9E3-36F2E0FF08F1}" presName="Child" presStyleLbl="revTx" presStyleIdx="2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BBB62BB-C77C-436E-A8E2-A4C2A89691DF}" type="pres">
      <dgm:prSet presAssocID="{DB2D1AAF-4AB6-4A8E-9CC1-B0F8DB8D4C96}" presName="childComposite" presStyleCnt="0">
        <dgm:presLayoutVars>
          <dgm:chMax val="0"/>
          <dgm:chPref val="0"/>
        </dgm:presLayoutVars>
      </dgm:prSet>
      <dgm:spPr/>
    </dgm:pt>
    <dgm:pt modelId="{82C73D3B-0BBB-49C1-8F50-DEF0CFB05A9C}" type="pres">
      <dgm:prSet presAssocID="{DB2D1AAF-4AB6-4A8E-9CC1-B0F8DB8D4C96}" presName="ChildAccent" presStyleLbl="solidFgAcc1" presStyleIdx="2" presStyleCnt="22"/>
      <dgm:spPr/>
    </dgm:pt>
    <dgm:pt modelId="{1C0C1ED2-14D4-47D9-82C5-9E7AC691B023}" type="pres">
      <dgm:prSet presAssocID="{DB2D1AAF-4AB6-4A8E-9CC1-B0F8DB8D4C96}" presName="Child" presStyleLbl="revTx" presStyleIdx="3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DF47761-4537-4EFC-AA16-FA2B213D81AD}" type="pres">
      <dgm:prSet presAssocID="{3097642D-F034-4E2C-9421-883A06B79BA6}" presName="childComposite" presStyleCnt="0">
        <dgm:presLayoutVars>
          <dgm:chMax val="0"/>
          <dgm:chPref val="0"/>
        </dgm:presLayoutVars>
      </dgm:prSet>
      <dgm:spPr/>
    </dgm:pt>
    <dgm:pt modelId="{4C005183-07F8-4D92-87F3-DFCE7F131C5A}" type="pres">
      <dgm:prSet presAssocID="{3097642D-F034-4E2C-9421-883A06B79BA6}" presName="ChildAccent" presStyleLbl="solidFgAcc1" presStyleIdx="3" presStyleCnt="22"/>
      <dgm:spPr/>
    </dgm:pt>
    <dgm:pt modelId="{1E3514D0-7C4F-4D54-9DED-36C795EE247F}" type="pres">
      <dgm:prSet presAssocID="{3097642D-F034-4E2C-9421-883A06B79BA6}" presName="Child" presStyleLbl="revTx" presStyleIdx="4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BC20A07-595B-41D9-BFCC-83ED5E838260}" type="pres">
      <dgm:prSet presAssocID="{1E332EDC-6547-40E7-80C6-6A8FD77E423C}" presName="childComposite" presStyleCnt="0">
        <dgm:presLayoutVars>
          <dgm:chMax val="0"/>
          <dgm:chPref val="0"/>
        </dgm:presLayoutVars>
      </dgm:prSet>
      <dgm:spPr/>
    </dgm:pt>
    <dgm:pt modelId="{2CE0CCEC-95CC-4982-BC68-F7C0A898D099}" type="pres">
      <dgm:prSet presAssocID="{1E332EDC-6547-40E7-80C6-6A8FD77E423C}" presName="ChildAccent" presStyleLbl="solidFgAcc1" presStyleIdx="4" presStyleCnt="22"/>
      <dgm:spPr/>
    </dgm:pt>
    <dgm:pt modelId="{3B60681F-5FD7-4277-908E-948D74279453}" type="pres">
      <dgm:prSet presAssocID="{1E332EDC-6547-40E7-80C6-6A8FD77E423C}" presName="Child" presStyleLbl="revTx" presStyleIdx="5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FC8D273-8CF7-41BE-8DB6-44F07F4E489F}" type="pres">
      <dgm:prSet presAssocID="{A15E3C31-5EBB-461D-B7DF-551FF364AC3B}" presName="childComposite" presStyleCnt="0">
        <dgm:presLayoutVars>
          <dgm:chMax val="0"/>
          <dgm:chPref val="0"/>
        </dgm:presLayoutVars>
      </dgm:prSet>
      <dgm:spPr/>
    </dgm:pt>
    <dgm:pt modelId="{5A26D819-509F-4812-9C65-6AE16699B48B}" type="pres">
      <dgm:prSet presAssocID="{A15E3C31-5EBB-461D-B7DF-551FF364AC3B}" presName="ChildAccent" presStyleLbl="solidFgAcc1" presStyleIdx="5" presStyleCnt="22"/>
      <dgm:spPr/>
    </dgm:pt>
    <dgm:pt modelId="{CE8358A1-B309-4BDC-8EEF-A4E71A6D16BA}" type="pres">
      <dgm:prSet presAssocID="{A15E3C31-5EBB-461D-B7DF-551FF364AC3B}" presName="Child" presStyleLbl="revTx" presStyleIdx="6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118C8FD-5D7D-4322-9882-3C0D3C954D74}" type="pres">
      <dgm:prSet presAssocID="{BA8841A5-FFD4-44A2-A983-6E7A8D5F5815}" presName="root" presStyleCnt="0">
        <dgm:presLayoutVars>
          <dgm:chMax/>
          <dgm:chPref/>
        </dgm:presLayoutVars>
      </dgm:prSet>
      <dgm:spPr/>
    </dgm:pt>
    <dgm:pt modelId="{CF50414E-828F-47CF-9CAD-50F2ABE9D4A5}" type="pres">
      <dgm:prSet presAssocID="{BA8841A5-FFD4-44A2-A983-6E7A8D5F5815}" presName="rootComposite" presStyleCnt="0">
        <dgm:presLayoutVars/>
      </dgm:prSet>
      <dgm:spPr/>
    </dgm:pt>
    <dgm:pt modelId="{3F939737-A13C-4D94-8612-3819D66F2A55}" type="pres">
      <dgm:prSet presAssocID="{BA8841A5-FFD4-44A2-A983-6E7A8D5F5815}" presName="ParentAccent" presStyleLbl="alignNode1" presStyleIdx="1" presStyleCnt="4"/>
      <dgm:spPr/>
    </dgm:pt>
    <dgm:pt modelId="{0C9F8EBA-3A91-4A6A-ABC9-785DCA68E27D}" type="pres">
      <dgm:prSet presAssocID="{BA8841A5-FFD4-44A2-A983-6E7A8D5F5815}" presName="ParentSmallAccent" presStyleLbl="fgAcc1" presStyleIdx="1" presStyleCnt="4"/>
      <dgm:spPr/>
    </dgm:pt>
    <dgm:pt modelId="{714565FA-ED56-414E-B2C7-A40FB2F0F69C}" type="pres">
      <dgm:prSet presAssocID="{BA8841A5-FFD4-44A2-A983-6E7A8D5F5815}" presName="Parent" presStyleLbl="revTx" presStyleIdx="7" presStyleCnt="2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C9877C4-8AB7-4C5B-9F2C-4950E699626D}" type="pres">
      <dgm:prSet presAssocID="{BA8841A5-FFD4-44A2-A983-6E7A8D5F5815}" presName="childShape" presStyleCnt="0">
        <dgm:presLayoutVars>
          <dgm:chMax val="0"/>
          <dgm:chPref val="0"/>
        </dgm:presLayoutVars>
      </dgm:prSet>
      <dgm:spPr/>
    </dgm:pt>
    <dgm:pt modelId="{CACDB354-DE31-4386-A4A2-B7E3B6F610C0}" type="pres">
      <dgm:prSet presAssocID="{C3EB3406-DF87-4220-95AF-46A9F5F76338}" presName="childComposite" presStyleCnt="0">
        <dgm:presLayoutVars>
          <dgm:chMax val="0"/>
          <dgm:chPref val="0"/>
        </dgm:presLayoutVars>
      </dgm:prSet>
      <dgm:spPr/>
    </dgm:pt>
    <dgm:pt modelId="{2A22C0F2-AB97-43F6-85D0-F0586FF39171}" type="pres">
      <dgm:prSet presAssocID="{C3EB3406-DF87-4220-95AF-46A9F5F76338}" presName="ChildAccent" presStyleLbl="solidFgAcc1" presStyleIdx="6" presStyleCnt="22"/>
      <dgm:spPr/>
    </dgm:pt>
    <dgm:pt modelId="{F2072D57-017B-4392-BE03-CD68C9939D4F}" type="pres">
      <dgm:prSet presAssocID="{C3EB3406-DF87-4220-95AF-46A9F5F76338}" presName="Child" presStyleLbl="revTx" presStyleIdx="8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A174931-5947-40A5-847F-EF83D2B32959}" type="pres">
      <dgm:prSet presAssocID="{146F0DC9-0EA4-44C3-879B-3A431D76C86F}" presName="childComposite" presStyleCnt="0">
        <dgm:presLayoutVars>
          <dgm:chMax val="0"/>
          <dgm:chPref val="0"/>
        </dgm:presLayoutVars>
      </dgm:prSet>
      <dgm:spPr/>
    </dgm:pt>
    <dgm:pt modelId="{9FD01132-FC6E-4F8F-9C1B-BD0979272D8C}" type="pres">
      <dgm:prSet presAssocID="{146F0DC9-0EA4-44C3-879B-3A431D76C86F}" presName="ChildAccent" presStyleLbl="solidFgAcc1" presStyleIdx="7" presStyleCnt="22"/>
      <dgm:spPr/>
    </dgm:pt>
    <dgm:pt modelId="{78E2B1C3-2218-481F-AF1A-2F80D10F22C2}" type="pres">
      <dgm:prSet presAssocID="{146F0DC9-0EA4-44C3-879B-3A431D76C86F}" presName="Child" presStyleLbl="revTx" presStyleIdx="9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F6EE9CE-F800-4AD4-AF0D-25A0B2C55538}" type="pres">
      <dgm:prSet presAssocID="{CB3D76CC-5CF1-4E08-B571-AA2E0CB85CC4}" presName="childComposite" presStyleCnt="0">
        <dgm:presLayoutVars>
          <dgm:chMax val="0"/>
          <dgm:chPref val="0"/>
        </dgm:presLayoutVars>
      </dgm:prSet>
      <dgm:spPr/>
    </dgm:pt>
    <dgm:pt modelId="{D6918612-6680-4EF7-A1D1-2D805025B7FE}" type="pres">
      <dgm:prSet presAssocID="{CB3D76CC-5CF1-4E08-B571-AA2E0CB85CC4}" presName="ChildAccent" presStyleLbl="solidFgAcc1" presStyleIdx="8" presStyleCnt="22"/>
      <dgm:spPr/>
    </dgm:pt>
    <dgm:pt modelId="{A5560208-2DF0-478B-979E-387E81E250D3}" type="pres">
      <dgm:prSet presAssocID="{CB3D76CC-5CF1-4E08-B571-AA2E0CB85CC4}" presName="Child" presStyleLbl="revTx" presStyleIdx="10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C8F1027-BE17-46E4-B78F-F27F78CEDCD2}" type="pres">
      <dgm:prSet presAssocID="{E1F73F8A-14CC-40D4-9497-620C45E288B4}" presName="childComposite" presStyleCnt="0">
        <dgm:presLayoutVars>
          <dgm:chMax val="0"/>
          <dgm:chPref val="0"/>
        </dgm:presLayoutVars>
      </dgm:prSet>
      <dgm:spPr/>
    </dgm:pt>
    <dgm:pt modelId="{08274448-212D-495F-8ACE-7E0F0B90696C}" type="pres">
      <dgm:prSet presAssocID="{E1F73F8A-14CC-40D4-9497-620C45E288B4}" presName="ChildAccent" presStyleLbl="solidFgAcc1" presStyleIdx="9" presStyleCnt="22"/>
      <dgm:spPr/>
    </dgm:pt>
    <dgm:pt modelId="{50731032-9759-4780-9E3A-78A253935692}" type="pres">
      <dgm:prSet presAssocID="{E1F73F8A-14CC-40D4-9497-620C45E288B4}" presName="Child" presStyleLbl="revTx" presStyleIdx="11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0E3B633-5097-4694-99F7-8F1F5FA9E2A0}" type="pres">
      <dgm:prSet presAssocID="{442997FE-EAE9-4E4D-872A-E3806FF333A9}" presName="childComposite" presStyleCnt="0">
        <dgm:presLayoutVars>
          <dgm:chMax val="0"/>
          <dgm:chPref val="0"/>
        </dgm:presLayoutVars>
      </dgm:prSet>
      <dgm:spPr/>
    </dgm:pt>
    <dgm:pt modelId="{933E4D99-610D-4052-9A74-25DFDC618396}" type="pres">
      <dgm:prSet presAssocID="{442997FE-EAE9-4E4D-872A-E3806FF333A9}" presName="ChildAccent" presStyleLbl="solidFgAcc1" presStyleIdx="10" presStyleCnt="22"/>
      <dgm:spPr/>
    </dgm:pt>
    <dgm:pt modelId="{CDEC8C7A-AECC-41FD-99B0-5287DF3981FA}" type="pres">
      <dgm:prSet presAssocID="{442997FE-EAE9-4E4D-872A-E3806FF333A9}" presName="Child" presStyleLbl="revTx" presStyleIdx="12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00C1F2B-859C-4AAF-A0A0-B4BC07F4912E}" type="pres">
      <dgm:prSet presAssocID="{F64EB8BB-6E7A-42F7-BB1E-4B8E5A7C2F59}" presName="childComposite" presStyleCnt="0">
        <dgm:presLayoutVars>
          <dgm:chMax val="0"/>
          <dgm:chPref val="0"/>
        </dgm:presLayoutVars>
      </dgm:prSet>
      <dgm:spPr/>
    </dgm:pt>
    <dgm:pt modelId="{FD97A08C-6443-40B6-8142-9211A513EE72}" type="pres">
      <dgm:prSet presAssocID="{F64EB8BB-6E7A-42F7-BB1E-4B8E5A7C2F59}" presName="ChildAccent" presStyleLbl="solidFgAcc1" presStyleIdx="11" presStyleCnt="22"/>
      <dgm:spPr/>
    </dgm:pt>
    <dgm:pt modelId="{58AAD909-6676-4C19-8EC4-DF8E76C01447}" type="pres">
      <dgm:prSet presAssocID="{F64EB8BB-6E7A-42F7-BB1E-4B8E5A7C2F59}" presName="Child" presStyleLbl="revTx" presStyleIdx="13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4E8C74A-EA92-4058-9EAC-E6983D44990A}" type="pres">
      <dgm:prSet presAssocID="{967B4F96-27CF-4C86-8F8C-F6E185B18B6C}" presName="childComposite" presStyleCnt="0">
        <dgm:presLayoutVars>
          <dgm:chMax val="0"/>
          <dgm:chPref val="0"/>
        </dgm:presLayoutVars>
      </dgm:prSet>
      <dgm:spPr/>
    </dgm:pt>
    <dgm:pt modelId="{37EE27F7-C675-4AC8-8D29-DBDE9F25DF60}" type="pres">
      <dgm:prSet presAssocID="{967B4F96-27CF-4C86-8F8C-F6E185B18B6C}" presName="ChildAccent" presStyleLbl="solidFgAcc1" presStyleIdx="12" presStyleCnt="22"/>
      <dgm:spPr/>
    </dgm:pt>
    <dgm:pt modelId="{637C6C4C-6F60-4CD8-89C2-14410401FDAB}" type="pres">
      <dgm:prSet presAssocID="{967B4F96-27CF-4C86-8F8C-F6E185B18B6C}" presName="Child" presStyleLbl="revTx" presStyleIdx="14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1FB5108-83DB-4241-B9E1-CCA018D774C9}" type="pres">
      <dgm:prSet presAssocID="{2FDF0299-D25D-4968-9913-4BA4BB691BF8}" presName="root" presStyleCnt="0">
        <dgm:presLayoutVars>
          <dgm:chMax/>
          <dgm:chPref/>
        </dgm:presLayoutVars>
      </dgm:prSet>
      <dgm:spPr/>
    </dgm:pt>
    <dgm:pt modelId="{D2DABFAA-E137-4EE1-9397-86BDD32E2D00}" type="pres">
      <dgm:prSet presAssocID="{2FDF0299-D25D-4968-9913-4BA4BB691BF8}" presName="rootComposite" presStyleCnt="0">
        <dgm:presLayoutVars/>
      </dgm:prSet>
      <dgm:spPr/>
    </dgm:pt>
    <dgm:pt modelId="{8DEB3E4F-6372-4C72-9C2A-6353A42D24B5}" type="pres">
      <dgm:prSet presAssocID="{2FDF0299-D25D-4968-9913-4BA4BB691BF8}" presName="ParentAccent" presStyleLbl="alignNode1" presStyleIdx="2" presStyleCnt="4"/>
      <dgm:spPr/>
    </dgm:pt>
    <dgm:pt modelId="{4C3E4442-DF55-4D2B-B9D5-561FD068027B}" type="pres">
      <dgm:prSet presAssocID="{2FDF0299-D25D-4968-9913-4BA4BB691BF8}" presName="ParentSmallAccent" presStyleLbl="fgAcc1" presStyleIdx="2" presStyleCnt="4"/>
      <dgm:spPr/>
    </dgm:pt>
    <dgm:pt modelId="{CC32DC3D-CEF6-4ADD-B3A0-F5A9B22A2CF8}" type="pres">
      <dgm:prSet presAssocID="{2FDF0299-D25D-4968-9913-4BA4BB691BF8}" presName="Parent" presStyleLbl="revTx" presStyleIdx="15" presStyleCnt="2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8054E2B-67A8-40EC-9CCF-149A86ADA840}" type="pres">
      <dgm:prSet presAssocID="{2FDF0299-D25D-4968-9913-4BA4BB691BF8}" presName="childShape" presStyleCnt="0">
        <dgm:presLayoutVars>
          <dgm:chMax val="0"/>
          <dgm:chPref val="0"/>
        </dgm:presLayoutVars>
      </dgm:prSet>
      <dgm:spPr/>
    </dgm:pt>
    <dgm:pt modelId="{9EC06329-FE50-4795-B155-E9965697F101}" type="pres">
      <dgm:prSet presAssocID="{FF5CCA3E-0602-4415-98C4-88FA64A4E54F}" presName="childComposite" presStyleCnt="0">
        <dgm:presLayoutVars>
          <dgm:chMax val="0"/>
          <dgm:chPref val="0"/>
        </dgm:presLayoutVars>
      </dgm:prSet>
      <dgm:spPr/>
    </dgm:pt>
    <dgm:pt modelId="{F2FD43B4-AC7D-44B8-B8F8-CADB23F2CF4B}" type="pres">
      <dgm:prSet presAssocID="{FF5CCA3E-0602-4415-98C4-88FA64A4E54F}" presName="ChildAccent" presStyleLbl="solidFgAcc1" presStyleIdx="13" presStyleCnt="22"/>
      <dgm:spPr/>
    </dgm:pt>
    <dgm:pt modelId="{5D33A0E4-BDFF-4523-BBF8-199FA941753D}" type="pres">
      <dgm:prSet presAssocID="{FF5CCA3E-0602-4415-98C4-88FA64A4E54F}" presName="Child" presStyleLbl="revTx" presStyleIdx="16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593F357-0EA8-4979-869D-6173F7553E95}" type="pres">
      <dgm:prSet presAssocID="{70D7947E-0E45-4C77-A8D0-DDEBB0FC295D}" presName="childComposite" presStyleCnt="0">
        <dgm:presLayoutVars>
          <dgm:chMax val="0"/>
          <dgm:chPref val="0"/>
        </dgm:presLayoutVars>
      </dgm:prSet>
      <dgm:spPr/>
    </dgm:pt>
    <dgm:pt modelId="{47DCAD52-08FA-4EDF-8DF0-4F907A1EEAF8}" type="pres">
      <dgm:prSet presAssocID="{70D7947E-0E45-4C77-A8D0-DDEBB0FC295D}" presName="ChildAccent" presStyleLbl="solidFgAcc1" presStyleIdx="14" presStyleCnt="22"/>
      <dgm:spPr/>
    </dgm:pt>
    <dgm:pt modelId="{45B8D5F7-69F2-4980-9E02-A47E039E4A2F}" type="pres">
      <dgm:prSet presAssocID="{70D7947E-0E45-4C77-A8D0-DDEBB0FC295D}" presName="Child" presStyleLbl="revTx" presStyleIdx="17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624E1DF-E205-4080-B4E6-C8A3F7088A50}" type="pres">
      <dgm:prSet presAssocID="{4C0E9D86-8B54-43C6-A638-99088840990C}" presName="childComposite" presStyleCnt="0">
        <dgm:presLayoutVars>
          <dgm:chMax val="0"/>
          <dgm:chPref val="0"/>
        </dgm:presLayoutVars>
      </dgm:prSet>
      <dgm:spPr/>
    </dgm:pt>
    <dgm:pt modelId="{000CA119-7BD5-4F9D-86E0-7DB9D22FC776}" type="pres">
      <dgm:prSet presAssocID="{4C0E9D86-8B54-43C6-A638-99088840990C}" presName="ChildAccent" presStyleLbl="solidFgAcc1" presStyleIdx="15" presStyleCnt="22"/>
      <dgm:spPr/>
    </dgm:pt>
    <dgm:pt modelId="{8693C4C0-07DB-4C37-B582-75BB1DF4ED5E}" type="pres">
      <dgm:prSet presAssocID="{4C0E9D86-8B54-43C6-A638-99088840990C}" presName="Child" presStyleLbl="revTx" presStyleIdx="18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9C6F8C7-DE3C-49DB-BB9E-726F7039AE41}" type="pres">
      <dgm:prSet presAssocID="{81DDB22A-E358-4FEC-885C-552F14A24E9C}" presName="childComposite" presStyleCnt="0">
        <dgm:presLayoutVars>
          <dgm:chMax val="0"/>
          <dgm:chPref val="0"/>
        </dgm:presLayoutVars>
      </dgm:prSet>
      <dgm:spPr/>
    </dgm:pt>
    <dgm:pt modelId="{29ACAF30-6D79-4374-98F2-C330B865B19A}" type="pres">
      <dgm:prSet presAssocID="{81DDB22A-E358-4FEC-885C-552F14A24E9C}" presName="ChildAccent" presStyleLbl="solidFgAcc1" presStyleIdx="16" presStyleCnt="22"/>
      <dgm:spPr/>
    </dgm:pt>
    <dgm:pt modelId="{083694A4-3445-413A-9AF6-CD70F88B3C17}" type="pres">
      <dgm:prSet presAssocID="{81DDB22A-E358-4FEC-885C-552F14A24E9C}" presName="Child" presStyleLbl="revTx" presStyleIdx="19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65847D5-F7D4-4D40-A521-7D51DDA7AA6C}" type="pres">
      <dgm:prSet presAssocID="{0AE9568E-77EF-4704-9C0B-32825F2B61DE}" presName="childComposite" presStyleCnt="0">
        <dgm:presLayoutVars>
          <dgm:chMax val="0"/>
          <dgm:chPref val="0"/>
        </dgm:presLayoutVars>
      </dgm:prSet>
      <dgm:spPr/>
    </dgm:pt>
    <dgm:pt modelId="{31B143DA-D068-40F1-AADC-E863FC2B6433}" type="pres">
      <dgm:prSet presAssocID="{0AE9568E-77EF-4704-9C0B-32825F2B61DE}" presName="ChildAccent" presStyleLbl="solidFgAcc1" presStyleIdx="17" presStyleCnt="22"/>
      <dgm:spPr/>
    </dgm:pt>
    <dgm:pt modelId="{4ECFED79-AECD-470C-A587-A4591D31A8CD}" type="pres">
      <dgm:prSet presAssocID="{0AE9568E-77EF-4704-9C0B-32825F2B61DE}" presName="Child" presStyleLbl="revTx" presStyleIdx="20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8901FB9-8A6F-46A1-974E-A0866CE1A4FE}" type="pres">
      <dgm:prSet presAssocID="{0D173419-9379-464C-82CB-A6BC1759052E}" presName="childComposite" presStyleCnt="0">
        <dgm:presLayoutVars>
          <dgm:chMax val="0"/>
          <dgm:chPref val="0"/>
        </dgm:presLayoutVars>
      </dgm:prSet>
      <dgm:spPr/>
    </dgm:pt>
    <dgm:pt modelId="{002CAAA3-B326-4ECE-A63C-59857EF2366D}" type="pres">
      <dgm:prSet presAssocID="{0D173419-9379-464C-82CB-A6BC1759052E}" presName="ChildAccent" presStyleLbl="solidFgAcc1" presStyleIdx="18" presStyleCnt="22"/>
      <dgm:spPr/>
    </dgm:pt>
    <dgm:pt modelId="{8DDB492D-5B24-4B6E-80A8-7C0B0534BD2A}" type="pres">
      <dgm:prSet presAssocID="{0D173419-9379-464C-82CB-A6BC1759052E}" presName="Child" presStyleLbl="revTx" presStyleIdx="21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043B11C-5793-4508-80F6-1CED82EF499F}" type="pres">
      <dgm:prSet presAssocID="{2A258B1F-7ECB-44F4-9215-E8849C95BEA1}" presName="root" presStyleCnt="0">
        <dgm:presLayoutVars>
          <dgm:chMax/>
          <dgm:chPref/>
        </dgm:presLayoutVars>
      </dgm:prSet>
      <dgm:spPr/>
    </dgm:pt>
    <dgm:pt modelId="{F6D7CBD3-3FB1-4DFC-A4C3-9698BB8B250E}" type="pres">
      <dgm:prSet presAssocID="{2A258B1F-7ECB-44F4-9215-E8849C95BEA1}" presName="rootComposite" presStyleCnt="0">
        <dgm:presLayoutVars/>
      </dgm:prSet>
      <dgm:spPr/>
    </dgm:pt>
    <dgm:pt modelId="{124C2D84-B2D4-4296-8F4A-D4800FA638CC}" type="pres">
      <dgm:prSet presAssocID="{2A258B1F-7ECB-44F4-9215-E8849C95BEA1}" presName="ParentAccent" presStyleLbl="alignNode1" presStyleIdx="3" presStyleCnt="4"/>
      <dgm:spPr/>
    </dgm:pt>
    <dgm:pt modelId="{BA7CE179-048D-4E15-9028-DEB09A59D8BF}" type="pres">
      <dgm:prSet presAssocID="{2A258B1F-7ECB-44F4-9215-E8849C95BEA1}" presName="ParentSmallAccent" presStyleLbl="fgAcc1" presStyleIdx="3" presStyleCnt="4"/>
      <dgm:spPr/>
    </dgm:pt>
    <dgm:pt modelId="{BB78B614-BB07-41F6-B0E6-F49626A98C7D}" type="pres">
      <dgm:prSet presAssocID="{2A258B1F-7ECB-44F4-9215-E8849C95BEA1}" presName="Parent" presStyleLbl="revTx" presStyleIdx="22" presStyleCnt="2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1F38181-E447-44AC-8111-6161F9DF2923}" type="pres">
      <dgm:prSet presAssocID="{2A258B1F-7ECB-44F4-9215-E8849C95BEA1}" presName="childShape" presStyleCnt="0">
        <dgm:presLayoutVars>
          <dgm:chMax val="0"/>
          <dgm:chPref val="0"/>
        </dgm:presLayoutVars>
      </dgm:prSet>
      <dgm:spPr/>
    </dgm:pt>
    <dgm:pt modelId="{2677DF3D-76F6-4488-B14F-3D934F7B5156}" type="pres">
      <dgm:prSet presAssocID="{26E7E51F-7025-4677-82B0-A5180A5DB56D}" presName="childComposite" presStyleCnt="0">
        <dgm:presLayoutVars>
          <dgm:chMax val="0"/>
          <dgm:chPref val="0"/>
        </dgm:presLayoutVars>
      </dgm:prSet>
      <dgm:spPr/>
    </dgm:pt>
    <dgm:pt modelId="{5B20BDFA-9EA7-4EC0-BED8-1874526AA2CE}" type="pres">
      <dgm:prSet presAssocID="{26E7E51F-7025-4677-82B0-A5180A5DB56D}" presName="ChildAccent" presStyleLbl="solidFgAcc1" presStyleIdx="19" presStyleCnt="22"/>
      <dgm:spPr/>
    </dgm:pt>
    <dgm:pt modelId="{DFF7B02D-0275-460A-805E-400EEB229943}" type="pres">
      <dgm:prSet presAssocID="{26E7E51F-7025-4677-82B0-A5180A5DB56D}" presName="Child" presStyleLbl="revTx" presStyleIdx="23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5C49146-EFB9-420C-BC0D-1C552DA4EDAB}" type="pres">
      <dgm:prSet presAssocID="{08D25D39-5B9F-4F08-9B3B-295A6B84049A}" presName="childComposite" presStyleCnt="0">
        <dgm:presLayoutVars>
          <dgm:chMax val="0"/>
          <dgm:chPref val="0"/>
        </dgm:presLayoutVars>
      </dgm:prSet>
      <dgm:spPr/>
    </dgm:pt>
    <dgm:pt modelId="{284DEAD2-0B2E-4647-A26E-099B404F088A}" type="pres">
      <dgm:prSet presAssocID="{08D25D39-5B9F-4F08-9B3B-295A6B84049A}" presName="ChildAccent" presStyleLbl="solidFgAcc1" presStyleIdx="20" presStyleCnt="22"/>
      <dgm:spPr/>
    </dgm:pt>
    <dgm:pt modelId="{2F7BFC07-45B3-4B66-8124-B25875F5EFD4}" type="pres">
      <dgm:prSet presAssocID="{08D25D39-5B9F-4F08-9B3B-295A6B84049A}" presName="Child" presStyleLbl="revTx" presStyleIdx="24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40C078F-B1E8-4A36-B26F-1A8A0AA0BCE0}" type="pres">
      <dgm:prSet presAssocID="{B1F10192-9EF6-4BB8-A4F5-ECC1402E2806}" presName="childComposite" presStyleCnt="0">
        <dgm:presLayoutVars>
          <dgm:chMax val="0"/>
          <dgm:chPref val="0"/>
        </dgm:presLayoutVars>
      </dgm:prSet>
      <dgm:spPr/>
    </dgm:pt>
    <dgm:pt modelId="{D7CEE3DB-3AA6-40B4-8B42-7497E31967A7}" type="pres">
      <dgm:prSet presAssocID="{B1F10192-9EF6-4BB8-A4F5-ECC1402E2806}" presName="ChildAccent" presStyleLbl="solidFgAcc1" presStyleIdx="21" presStyleCnt="22"/>
      <dgm:spPr/>
    </dgm:pt>
    <dgm:pt modelId="{B4130D2F-FE6F-473B-A41C-A055B94D2986}" type="pres">
      <dgm:prSet presAssocID="{B1F10192-9EF6-4BB8-A4F5-ECC1402E2806}" presName="Child" presStyleLbl="revTx" presStyleIdx="25" presStyleCnt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3CD57E14-3977-40CE-BFC2-4E42989709D8}" type="presOf" srcId="{C3EB3406-DF87-4220-95AF-46A9F5F76338}" destId="{F2072D57-017B-4392-BE03-CD68C9939D4F}" srcOrd="0" destOrd="0" presId="urn:microsoft.com/office/officeart/2008/layout/SquareAccentList"/>
    <dgm:cxn modelId="{94A61BB9-B23F-4CB4-B282-00B5F1C14345}" type="presOf" srcId="{4C0E9D86-8B54-43C6-A638-99088840990C}" destId="{8693C4C0-07DB-4C37-B582-75BB1DF4ED5E}" srcOrd="0" destOrd="0" presId="urn:microsoft.com/office/officeart/2008/layout/SquareAccentList"/>
    <dgm:cxn modelId="{3536B864-FE2F-4BCB-B8B4-78482ECCAF44}" type="presOf" srcId="{FF5CCA3E-0602-4415-98C4-88FA64A4E54F}" destId="{5D33A0E4-BDFF-4523-BBF8-199FA941753D}" srcOrd="0" destOrd="0" presId="urn:microsoft.com/office/officeart/2008/layout/SquareAccentList"/>
    <dgm:cxn modelId="{CFC3AA3A-2494-49BB-B823-7D0FF63ADC51}" type="presOf" srcId="{E482BAB1-C5AD-4383-9501-2255EE460FD7}" destId="{C0304D6F-584C-4A2C-BD58-368AEB3A5F77}" srcOrd="0" destOrd="0" presId="urn:microsoft.com/office/officeart/2008/layout/SquareAccentList"/>
    <dgm:cxn modelId="{78FBC292-322E-46DE-B92A-515EB4AD5A1C}" type="presOf" srcId="{2FDF0299-D25D-4968-9913-4BA4BB691BF8}" destId="{CC32DC3D-CEF6-4ADD-B3A0-F5A9B22A2CF8}" srcOrd="0" destOrd="0" presId="urn:microsoft.com/office/officeart/2008/layout/SquareAccentList"/>
    <dgm:cxn modelId="{6CA18E99-C541-4BF6-ADE5-AEEEC3ED58FD}" type="presOf" srcId="{BA8841A5-FFD4-44A2-A983-6E7A8D5F5815}" destId="{714565FA-ED56-414E-B2C7-A40FB2F0F69C}" srcOrd="0" destOrd="0" presId="urn:microsoft.com/office/officeart/2008/layout/SquareAccentList"/>
    <dgm:cxn modelId="{92BAF9DC-CE20-4C73-8AFF-972CD563CDAC}" type="presOf" srcId="{DB2D1AAF-4AB6-4A8E-9CC1-B0F8DB8D4C96}" destId="{1C0C1ED2-14D4-47D9-82C5-9E7AC691B023}" srcOrd="0" destOrd="0" presId="urn:microsoft.com/office/officeart/2008/layout/SquareAccentList"/>
    <dgm:cxn modelId="{DC1D0D76-D4E0-4864-B08C-7BD5BF9652D4}" srcId="{050FC92A-9423-4C77-A8AC-5C0BAE1D8DF1}" destId="{BA8841A5-FFD4-44A2-A983-6E7A8D5F5815}" srcOrd="1" destOrd="0" parTransId="{5BD540E9-378B-46E1-850F-A0B5E5CE6D43}" sibTransId="{B3A9E543-B3EB-4241-AD8C-4987D712F0BE}"/>
    <dgm:cxn modelId="{B3E5D63A-7B75-4C2F-A28E-18A94E85C1AD}" type="presOf" srcId="{F64EB8BB-6E7A-42F7-BB1E-4B8E5A7C2F59}" destId="{58AAD909-6676-4C19-8EC4-DF8E76C01447}" srcOrd="0" destOrd="0" presId="urn:microsoft.com/office/officeart/2008/layout/SquareAccentList"/>
    <dgm:cxn modelId="{2262CBDD-684F-4EE0-98BA-EB2374F218C1}" type="presOf" srcId="{050FC92A-9423-4C77-A8AC-5C0BAE1D8DF1}" destId="{E80F5BAB-DAA8-4D05-A0E9-280E24919A48}" srcOrd="0" destOrd="0" presId="urn:microsoft.com/office/officeart/2008/layout/SquareAccentList"/>
    <dgm:cxn modelId="{D1AFE62C-A5C4-4A73-A94E-1EC0DA6FCFDA}" type="presOf" srcId="{A15E3C31-5EBB-461D-B7DF-551FF364AC3B}" destId="{CE8358A1-B309-4BDC-8EEF-A4E71A6D16BA}" srcOrd="0" destOrd="0" presId="urn:microsoft.com/office/officeart/2008/layout/SquareAccentList"/>
    <dgm:cxn modelId="{07E9B423-246E-478E-94B4-C1DE2DE216B1}" srcId="{2FDF0299-D25D-4968-9913-4BA4BB691BF8}" destId="{4C0E9D86-8B54-43C6-A638-99088840990C}" srcOrd="2" destOrd="0" parTransId="{FE2BC357-F09E-4239-9411-B1B4C999768B}" sibTransId="{ABB18D84-4321-49E0-977E-3BFAF593E315}"/>
    <dgm:cxn modelId="{C1C44CD4-41D9-42E1-9773-5CF1719F4161}" type="presOf" srcId="{E1F73F8A-14CC-40D4-9497-620C45E288B4}" destId="{50731032-9759-4780-9E3A-78A253935692}" srcOrd="0" destOrd="0" presId="urn:microsoft.com/office/officeart/2008/layout/SquareAccentList"/>
    <dgm:cxn modelId="{B093A031-DDCA-484F-85CE-39259C4495BC}" srcId="{BA8841A5-FFD4-44A2-A983-6E7A8D5F5815}" destId="{C3EB3406-DF87-4220-95AF-46A9F5F76338}" srcOrd="0" destOrd="0" parTransId="{4F0E75A9-DF1B-4D02-9824-3FE6C8ED804D}" sibTransId="{663B77B1-4813-43CE-BA6E-9F573DBFCE4C}"/>
    <dgm:cxn modelId="{98EBD30B-CF6B-4C72-80E9-8CEBDE06ED7E}" type="presOf" srcId="{500F70C9-317A-4B60-A9E3-36F2E0FF08F1}" destId="{E75EFA40-E286-4343-8E21-128B37EFF081}" srcOrd="0" destOrd="0" presId="urn:microsoft.com/office/officeart/2008/layout/SquareAccentList"/>
    <dgm:cxn modelId="{A24BA494-3E95-412D-84A8-F4EC51379FD0}" srcId="{050FC92A-9423-4C77-A8AC-5C0BAE1D8DF1}" destId="{2FDF0299-D25D-4968-9913-4BA4BB691BF8}" srcOrd="2" destOrd="0" parTransId="{2BD99E3D-6304-4C3C-9A58-950462B82650}" sibTransId="{A9612BD0-5203-43B0-BDA8-DA9821150890}"/>
    <dgm:cxn modelId="{8E309BDA-0505-4E00-B4CF-BC1F8A303FD2}" srcId="{2FDF0299-D25D-4968-9913-4BA4BB691BF8}" destId="{81DDB22A-E358-4FEC-885C-552F14A24E9C}" srcOrd="3" destOrd="0" parTransId="{A07B4D3D-8164-45B9-A0E8-52B819B50FC3}" sibTransId="{359889C9-7943-485B-BD08-1285D9F84AF9}"/>
    <dgm:cxn modelId="{DE1EE6C0-D82A-4251-A57C-2F7DE298E671}" type="presOf" srcId="{26E7E51F-7025-4677-82B0-A5180A5DB56D}" destId="{DFF7B02D-0275-460A-805E-400EEB229943}" srcOrd="0" destOrd="0" presId="urn:microsoft.com/office/officeart/2008/layout/SquareAccentList"/>
    <dgm:cxn modelId="{B5992B6A-7808-4E6A-9A9E-0652670CB913}" srcId="{050FC92A-9423-4C77-A8AC-5C0BAE1D8DF1}" destId="{2A258B1F-7ECB-44F4-9215-E8849C95BEA1}" srcOrd="3" destOrd="0" parTransId="{2CA32490-A11E-43D3-8C42-5ACECE616D67}" sibTransId="{3FA538F7-B315-4135-A1F2-279E7B0C3858}"/>
    <dgm:cxn modelId="{F796304A-BA0E-49F2-8359-FA4E4D4D0D6D}" type="presOf" srcId="{CB3D76CC-5CF1-4E08-B571-AA2E0CB85CC4}" destId="{A5560208-2DF0-478B-979E-387E81E250D3}" srcOrd="0" destOrd="0" presId="urn:microsoft.com/office/officeart/2008/layout/SquareAccentList"/>
    <dgm:cxn modelId="{78E2F2BA-4171-4EB4-A2AA-59C365FD0E7E}" srcId="{BA8841A5-FFD4-44A2-A983-6E7A8D5F5815}" destId="{CB3D76CC-5CF1-4E08-B571-AA2E0CB85CC4}" srcOrd="2" destOrd="0" parTransId="{A1FA5CAC-5267-4A3A-9F1D-7CC0A376B5E7}" sibTransId="{1CBE9866-83E5-474C-934B-6CC1AC75E400}"/>
    <dgm:cxn modelId="{3134F940-CB33-4B4F-A00F-02D37541285D}" type="presOf" srcId="{152F13A5-8F5A-410B-BE93-0449C313BEE3}" destId="{05A6B409-38AE-4F01-B448-BE08F9143287}" srcOrd="0" destOrd="0" presId="urn:microsoft.com/office/officeart/2008/layout/SquareAccentList"/>
    <dgm:cxn modelId="{F5BD056F-F379-439D-9EEF-3E7478290ADB}" type="presOf" srcId="{0AE9568E-77EF-4704-9C0B-32825F2B61DE}" destId="{4ECFED79-AECD-470C-A587-A4591D31A8CD}" srcOrd="0" destOrd="0" presId="urn:microsoft.com/office/officeart/2008/layout/SquareAccentList"/>
    <dgm:cxn modelId="{39A470B0-208D-4DBE-84CD-B6AA0C9AECE2}" srcId="{E482BAB1-C5AD-4383-9501-2255EE460FD7}" destId="{3097642D-F034-4E2C-9421-883A06B79BA6}" srcOrd="3" destOrd="0" parTransId="{131C0A1B-2EE4-4740-AC76-1B9AC2786343}" sibTransId="{42A87160-8F8E-4BA6-912C-D86B8E645E84}"/>
    <dgm:cxn modelId="{4F51EBAE-5E24-4C4C-B699-A51BAFF67CAC}" srcId="{BA8841A5-FFD4-44A2-A983-6E7A8D5F5815}" destId="{E1F73F8A-14CC-40D4-9497-620C45E288B4}" srcOrd="3" destOrd="0" parTransId="{578FA1C5-2F27-4B82-99A8-969F6609FCBF}" sibTransId="{CD85DDE1-2A1E-433D-9A53-5302316DD091}"/>
    <dgm:cxn modelId="{19C90C6E-CF73-423D-908E-219EA6259CED}" srcId="{2FDF0299-D25D-4968-9913-4BA4BB691BF8}" destId="{FF5CCA3E-0602-4415-98C4-88FA64A4E54F}" srcOrd="0" destOrd="0" parTransId="{9BDCE881-6B0F-4483-9DBA-002C6EA915F4}" sibTransId="{DD25E534-CCD1-4534-8FC9-8249B62E2648}"/>
    <dgm:cxn modelId="{EA265A97-40FF-4087-AD6A-8855AF1D38DE}" type="presOf" srcId="{3097642D-F034-4E2C-9421-883A06B79BA6}" destId="{1E3514D0-7C4F-4D54-9DED-36C795EE247F}" srcOrd="0" destOrd="0" presId="urn:microsoft.com/office/officeart/2008/layout/SquareAccentList"/>
    <dgm:cxn modelId="{6770708B-06E1-4798-82B0-562A173B15AA}" srcId="{BA8841A5-FFD4-44A2-A983-6E7A8D5F5815}" destId="{442997FE-EAE9-4E4D-872A-E3806FF333A9}" srcOrd="4" destOrd="0" parTransId="{40BF339C-2658-4506-9B9B-B60F845A37BD}" sibTransId="{2B95EE66-F2CF-419B-994B-A47AAB66B2FE}"/>
    <dgm:cxn modelId="{A39A90FC-199D-42A1-9A21-551EC936121E}" type="presOf" srcId="{0D173419-9379-464C-82CB-A6BC1759052E}" destId="{8DDB492D-5B24-4B6E-80A8-7C0B0534BD2A}" srcOrd="0" destOrd="0" presId="urn:microsoft.com/office/officeart/2008/layout/SquareAccentList"/>
    <dgm:cxn modelId="{19F97C25-290F-4B26-912C-CDFF7B347F60}" type="presOf" srcId="{70D7947E-0E45-4C77-A8D0-DDEBB0FC295D}" destId="{45B8D5F7-69F2-4980-9E02-A47E039E4A2F}" srcOrd="0" destOrd="0" presId="urn:microsoft.com/office/officeart/2008/layout/SquareAccentList"/>
    <dgm:cxn modelId="{82DEEE31-7E16-42F3-930E-CE7C60BD5113}" srcId="{050FC92A-9423-4C77-A8AC-5C0BAE1D8DF1}" destId="{E482BAB1-C5AD-4383-9501-2255EE460FD7}" srcOrd="0" destOrd="0" parTransId="{E5F1A7EB-054F-451F-953C-86DE95B70021}" sibTransId="{D13763AE-09D8-4D5F-8232-7F41A2FD3ACB}"/>
    <dgm:cxn modelId="{1997329B-5B37-46FF-BFC5-8A22D560035A}" srcId="{BA8841A5-FFD4-44A2-A983-6E7A8D5F5815}" destId="{F64EB8BB-6E7A-42F7-BB1E-4B8E5A7C2F59}" srcOrd="5" destOrd="0" parTransId="{B8C37A3C-32A2-40B4-B263-E9205375CD20}" sibTransId="{D8F151FD-77FB-4B82-A258-33EADC08D50A}"/>
    <dgm:cxn modelId="{725B75E0-FEB6-4E92-B46B-0BE11FD3D9D7}" srcId="{2A258B1F-7ECB-44F4-9215-E8849C95BEA1}" destId="{26E7E51F-7025-4677-82B0-A5180A5DB56D}" srcOrd="0" destOrd="0" parTransId="{6BE67432-B291-40B6-B6D4-66CEDB448782}" sibTransId="{5E6A167D-ECDD-41F7-AEED-B2745D318A4D}"/>
    <dgm:cxn modelId="{BA788E5A-3582-4B3F-865E-806C8CCFAEC9}" srcId="{E482BAB1-C5AD-4383-9501-2255EE460FD7}" destId="{152F13A5-8F5A-410B-BE93-0449C313BEE3}" srcOrd="0" destOrd="0" parTransId="{8FA0BE28-2304-41E2-91CC-C70D311EF259}" sibTransId="{9ABFB565-7575-4612-BE4E-9B596C2E6628}"/>
    <dgm:cxn modelId="{73D83464-D5C2-4F45-9916-897427526FFD}" srcId="{E482BAB1-C5AD-4383-9501-2255EE460FD7}" destId="{1E332EDC-6547-40E7-80C6-6A8FD77E423C}" srcOrd="4" destOrd="0" parTransId="{E2691EF8-0AD4-4161-9EB7-435EEB4B729F}" sibTransId="{6498221A-149D-47D5-A104-429F5AEC40CB}"/>
    <dgm:cxn modelId="{C3D669EF-67FD-4B83-B82E-B9A4A4F79786}" type="presOf" srcId="{146F0DC9-0EA4-44C3-879B-3A431D76C86F}" destId="{78E2B1C3-2218-481F-AF1A-2F80D10F22C2}" srcOrd="0" destOrd="0" presId="urn:microsoft.com/office/officeart/2008/layout/SquareAccentList"/>
    <dgm:cxn modelId="{6C72B6D0-A014-46F9-91A7-100C94530D74}" type="presOf" srcId="{967B4F96-27CF-4C86-8F8C-F6E185B18B6C}" destId="{637C6C4C-6F60-4CD8-89C2-14410401FDAB}" srcOrd="0" destOrd="0" presId="urn:microsoft.com/office/officeart/2008/layout/SquareAccentList"/>
    <dgm:cxn modelId="{EAEF492B-20F9-4B0D-9ED2-4D05EEC6BD31}" type="presOf" srcId="{08D25D39-5B9F-4F08-9B3B-295A6B84049A}" destId="{2F7BFC07-45B3-4B66-8124-B25875F5EFD4}" srcOrd="0" destOrd="0" presId="urn:microsoft.com/office/officeart/2008/layout/SquareAccentList"/>
    <dgm:cxn modelId="{7531D8A4-3C3B-4806-AB0D-B506CCB4CA5E}" srcId="{2FDF0299-D25D-4968-9913-4BA4BB691BF8}" destId="{0D173419-9379-464C-82CB-A6BC1759052E}" srcOrd="5" destOrd="0" parTransId="{E254A370-8EEF-4546-BE6B-3CE522B43A8E}" sibTransId="{FA6AB359-F39A-4156-8B6F-A3A673E8B0C5}"/>
    <dgm:cxn modelId="{EB608768-A91F-4970-8C2B-1AD17E6F535E}" type="presOf" srcId="{81DDB22A-E358-4FEC-885C-552F14A24E9C}" destId="{083694A4-3445-413A-9AF6-CD70F88B3C17}" srcOrd="0" destOrd="0" presId="urn:microsoft.com/office/officeart/2008/layout/SquareAccentList"/>
    <dgm:cxn modelId="{D922BB3E-C7E9-40F1-B182-3A81BEA0F7C1}" type="presOf" srcId="{B1F10192-9EF6-4BB8-A4F5-ECC1402E2806}" destId="{B4130D2F-FE6F-473B-A41C-A055B94D2986}" srcOrd="0" destOrd="0" presId="urn:microsoft.com/office/officeart/2008/layout/SquareAccentList"/>
    <dgm:cxn modelId="{68F333D2-C327-4C84-8EC9-48B84701A80A}" type="presOf" srcId="{442997FE-EAE9-4E4D-872A-E3806FF333A9}" destId="{CDEC8C7A-AECC-41FD-99B0-5287DF3981FA}" srcOrd="0" destOrd="0" presId="urn:microsoft.com/office/officeart/2008/layout/SquareAccentList"/>
    <dgm:cxn modelId="{A8266241-2904-4065-AD3C-378AE0BE2BFA}" srcId="{2A258B1F-7ECB-44F4-9215-E8849C95BEA1}" destId="{B1F10192-9EF6-4BB8-A4F5-ECC1402E2806}" srcOrd="2" destOrd="0" parTransId="{EF7AE13A-20DC-42B4-9247-F149B87A7E88}" sibTransId="{45BCE866-0E39-40C3-98CA-4996EB26573E}"/>
    <dgm:cxn modelId="{911ED1D2-96F2-4E31-A7DA-48CD478065BF}" srcId="{BA8841A5-FFD4-44A2-A983-6E7A8D5F5815}" destId="{967B4F96-27CF-4C86-8F8C-F6E185B18B6C}" srcOrd="6" destOrd="0" parTransId="{416B0DEC-B51B-4067-9B1B-8FDDEA800CF6}" sibTransId="{443E35DB-ACFF-426F-94E3-4B48E8C45D59}"/>
    <dgm:cxn modelId="{B726865D-DF41-40E1-93F0-949408040E33}" srcId="{E482BAB1-C5AD-4383-9501-2255EE460FD7}" destId="{A15E3C31-5EBB-461D-B7DF-551FF364AC3B}" srcOrd="5" destOrd="0" parTransId="{8D4E3685-BFF9-4681-8240-5D74E1666E00}" sibTransId="{46DED732-C542-4A55-B79E-B70997DF25BF}"/>
    <dgm:cxn modelId="{9D116F07-A23D-4842-9425-3CCB5E452A63}" srcId="{2FDF0299-D25D-4968-9913-4BA4BB691BF8}" destId="{70D7947E-0E45-4C77-A8D0-DDEBB0FC295D}" srcOrd="1" destOrd="0" parTransId="{43B4CE5A-CF93-4E17-A42C-76575D3A42D1}" sibTransId="{39D6F42D-DD6C-45EB-A7F9-A4BC577CA3FA}"/>
    <dgm:cxn modelId="{027F38D6-4EA7-44E9-8774-B7CBE6B63520}" srcId="{2A258B1F-7ECB-44F4-9215-E8849C95BEA1}" destId="{08D25D39-5B9F-4F08-9B3B-295A6B84049A}" srcOrd="1" destOrd="0" parTransId="{5C1974D1-D77D-4928-B4B2-02C262309718}" sibTransId="{C161D13F-9679-469A-AE8B-0247E68D3094}"/>
    <dgm:cxn modelId="{80761308-F078-4987-B7BD-D3ABA8A0139D}" srcId="{E482BAB1-C5AD-4383-9501-2255EE460FD7}" destId="{DB2D1AAF-4AB6-4A8E-9CC1-B0F8DB8D4C96}" srcOrd="2" destOrd="0" parTransId="{C0ABDA7E-F12C-4BB0-913D-2CE404EC324D}" sibTransId="{2FDC70B1-A8A1-4C77-AF9E-CDB83EDB8860}"/>
    <dgm:cxn modelId="{6C958B9B-E53E-4BD6-9BF7-77869ADBC285}" srcId="{2FDF0299-D25D-4968-9913-4BA4BB691BF8}" destId="{0AE9568E-77EF-4704-9C0B-32825F2B61DE}" srcOrd="4" destOrd="0" parTransId="{438848BE-9A96-4BE4-B240-1D1CBFB93BCA}" sibTransId="{4F6D805F-9D56-4D35-B9FB-76D1DFBE2BDD}"/>
    <dgm:cxn modelId="{103EF382-6734-47D5-9444-0419BB7E6A2C}" type="presOf" srcId="{2A258B1F-7ECB-44F4-9215-E8849C95BEA1}" destId="{BB78B614-BB07-41F6-B0E6-F49626A98C7D}" srcOrd="0" destOrd="0" presId="urn:microsoft.com/office/officeart/2008/layout/SquareAccentList"/>
    <dgm:cxn modelId="{7853CCA4-F277-410B-BD9B-8401ACD793BB}" srcId="{BA8841A5-FFD4-44A2-A983-6E7A8D5F5815}" destId="{146F0DC9-0EA4-44C3-879B-3A431D76C86F}" srcOrd="1" destOrd="0" parTransId="{D5459EA1-0BE8-4205-AA4A-53B845B13D85}" sibTransId="{60FA6151-2F47-4FC1-BEC3-8247B2A3DFE0}"/>
    <dgm:cxn modelId="{CB56D536-81C8-4813-BCBC-3D79D3BE6F98}" type="presOf" srcId="{1E332EDC-6547-40E7-80C6-6A8FD77E423C}" destId="{3B60681F-5FD7-4277-908E-948D74279453}" srcOrd="0" destOrd="0" presId="urn:microsoft.com/office/officeart/2008/layout/SquareAccentList"/>
    <dgm:cxn modelId="{06C67ECD-7393-43CB-864C-CA447BEA9E54}" srcId="{E482BAB1-C5AD-4383-9501-2255EE460FD7}" destId="{500F70C9-317A-4B60-A9E3-36F2E0FF08F1}" srcOrd="1" destOrd="0" parTransId="{2079CC7C-7CD8-49F6-9D85-824407A15B4D}" sibTransId="{7837E370-5AD0-448B-97E8-86F90699852D}"/>
    <dgm:cxn modelId="{8BFF729B-AB96-4F5C-942B-F13FF3D33AA1}" type="presParOf" srcId="{E80F5BAB-DAA8-4D05-A0E9-280E24919A48}" destId="{F79171D7-04A0-4590-93B5-BD52F571294F}" srcOrd="0" destOrd="0" presId="urn:microsoft.com/office/officeart/2008/layout/SquareAccentList"/>
    <dgm:cxn modelId="{25DC0578-DC72-40B9-8A9C-BC291CCBA509}" type="presParOf" srcId="{F79171D7-04A0-4590-93B5-BD52F571294F}" destId="{B382579C-ED1C-4613-BF59-A05E871740CD}" srcOrd="0" destOrd="0" presId="urn:microsoft.com/office/officeart/2008/layout/SquareAccentList"/>
    <dgm:cxn modelId="{92C16634-597D-4DBE-96CA-7256EFB8AECD}" type="presParOf" srcId="{B382579C-ED1C-4613-BF59-A05E871740CD}" destId="{1E143AD9-88DA-43E9-B45F-A8AC5CA96354}" srcOrd="0" destOrd="0" presId="urn:microsoft.com/office/officeart/2008/layout/SquareAccentList"/>
    <dgm:cxn modelId="{E0165D65-2E8E-4075-BCEA-1797E51FF3DB}" type="presParOf" srcId="{B382579C-ED1C-4613-BF59-A05E871740CD}" destId="{DC1B734E-DA81-4B99-BD7F-30C3A1F33B82}" srcOrd="1" destOrd="0" presId="urn:microsoft.com/office/officeart/2008/layout/SquareAccentList"/>
    <dgm:cxn modelId="{63E0660C-6CBC-465D-AD58-A0C2DCCC1224}" type="presParOf" srcId="{B382579C-ED1C-4613-BF59-A05E871740CD}" destId="{C0304D6F-584C-4A2C-BD58-368AEB3A5F77}" srcOrd="2" destOrd="0" presId="urn:microsoft.com/office/officeart/2008/layout/SquareAccentList"/>
    <dgm:cxn modelId="{0B087BBF-1EBF-4C91-A44C-CCF9F520C4AD}" type="presParOf" srcId="{F79171D7-04A0-4590-93B5-BD52F571294F}" destId="{6619542F-F004-4AFF-BC36-A95F81A10CDA}" srcOrd="1" destOrd="0" presId="urn:microsoft.com/office/officeart/2008/layout/SquareAccentList"/>
    <dgm:cxn modelId="{19662AB2-18C2-4205-B59E-2892DE7D8894}" type="presParOf" srcId="{6619542F-F004-4AFF-BC36-A95F81A10CDA}" destId="{5F8B08E9-48AB-40FD-82F3-D9C61E56DE6B}" srcOrd="0" destOrd="0" presId="urn:microsoft.com/office/officeart/2008/layout/SquareAccentList"/>
    <dgm:cxn modelId="{0A6A41B9-E9B3-4F01-A384-BA5A7A9C92BE}" type="presParOf" srcId="{5F8B08E9-48AB-40FD-82F3-D9C61E56DE6B}" destId="{C19539B1-06E1-48DE-9A91-AD54842C0E54}" srcOrd="0" destOrd="0" presId="urn:microsoft.com/office/officeart/2008/layout/SquareAccentList"/>
    <dgm:cxn modelId="{96D09807-3B24-4D14-9E9E-AF2C3BE6C839}" type="presParOf" srcId="{5F8B08E9-48AB-40FD-82F3-D9C61E56DE6B}" destId="{05A6B409-38AE-4F01-B448-BE08F9143287}" srcOrd="1" destOrd="0" presId="urn:microsoft.com/office/officeart/2008/layout/SquareAccentList"/>
    <dgm:cxn modelId="{BA40B16E-E1F5-4729-BAA6-6189AEFC39CA}" type="presParOf" srcId="{6619542F-F004-4AFF-BC36-A95F81A10CDA}" destId="{94A4DCC1-3932-43A2-A070-CC1F68DBA499}" srcOrd="1" destOrd="0" presId="urn:microsoft.com/office/officeart/2008/layout/SquareAccentList"/>
    <dgm:cxn modelId="{8ED52B76-EBD0-4C76-8D87-611C3EF16489}" type="presParOf" srcId="{94A4DCC1-3932-43A2-A070-CC1F68DBA499}" destId="{810636F0-CA5C-418A-AA67-979F1A7E5927}" srcOrd="0" destOrd="0" presId="urn:microsoft.com/office/officeart/2008/layout/SquareAccentList"/>
    <dgm:cxn modelId="{1E519CEC-7E7C-487A-A6C9-16EEA3495CCE}" type="presParOf" srcId="{94A4DCC1-3932-43A2-A070-CC1F68DBA499}" destId="{E75EFA40-E286-4343-8E21-128B37EFF081}" srcOrd="1" destOrd="0" presId="urn:microsoft.com/office/officeart/2008/layout/SquareAccentList"/>
    <dgm:cxn modelId="{6B08FDEA-80E2-4451-97B2-120EC48A6073}" type="presParOf" srcId="{6619542F-F004-4AFF-BC36-A95F81A10CDA}" destId="{BBBB62BB-C77C-436E-A8E2-A4C2A89691DF}" srcOrd="2" destOrd="0" presId="urn:microsoft.com/office/officeart/2008/layout/SquareAccentList"/>
    <dgm:cxn modelId="{4FF79385-5C19-4699-A975-7F4DA7727B56}" type="presParOf" srcId="{BBBB62BB-C77C-436E-A8E2-A4C2A89691DF}" destId="{82C73D3B-0BBB-49C1-8F50-DEF0CFB05A9C}" srcOrd="0" destOrd="0" presId="urn:microsoft.com/office/officeart/2008/layout/SquareAccentList"/>
    <dgm:cxn modelId="{7D5C11D5-9286-417F-A1AF-63368D59D647}" type="presParOf" srcId="{BBBB62BB-C77C-436E-A8E2-A4C2A89691DF}" destId="{1C0C1ED2-14D4-47D9-82C5-9E7AC691B023}" srcOrd="1" destOrd="0" presId="urn:microsoft.com/office/officeart/2008/layout/SquareAccentList"/>
    <dgm:cxn modelId="{576FC35D-72FC-41F8-9E7A-6592731E8A1D}" type="presParOf" srcId="{6619542F-F004-4AFF-BC36-A95F81A10CDA}" destId="{6DF47761-4537-4EFC-AA16-FA2B213D81AD}" srcOrd="3" destOrd="0" presId="urn:microsoft.com/office/officeart/2008/layout/SquareAccentList"/>
    <dgm:cxn modelId="{D3574ACB-2734-43E4-B796-A9E1B25A0961}" type="presParOf" srcId="{6DF47761-4537-4EFC-AA16-FA2B213D81AD}" destId="{4C005183-07F8-4D92-87F3-DFCE7F131C5A}" srcOrd="0" destOrd="0" presId="urn:microsoft.com/office/officeart/2008/layout/SquareAccentList"/>
    <dgm:cxn modelId="{8E043A1D-2342-4915-AAAE-18D47E5A7107}" type="presParOf" srcId="{6DF47761-4537-4EFC-AA16-FA2B213D81AD}" destId="{1E3514D0-7C4F-4D54-9DED-36C795EE247F}" srcOrd="1" destOrd="0" presId="urn:microsoft.com/office/officeart/2008/layout/SquareAccentList"/>
    <dgm:cxn modelId="{24305CDC-05D8-47E7-9D3B-59B183A6D879}" type="presParOf" srcId="{6619542F-F004-4AFF-BC36-A95F81A10CDA}" destId="{9BC20A07-595B-41D9-BFCC-83ED5E838260}" srcOrd="4" destOrd="0" presId="urn:microsoft.com/office/officeart/2008/layout/SquareAccentList"/>
    <dgm:cxn modelId="{9D4D7885-1970-4BCF-B5AF-FAD1090FAD88}" type="presParOf" srcId="{9BC20A07-595B-41D9-BFCC-83ED5E838260}" destId="{2CE0CCEC-95CC-4982-BC68-F7C0A898D099}" srcOrd="0" destOrd="0" presId="urn:microsoft.com/office/officeart/2008/layout/SquareAccentList"/>
    <dgm:cxn modelId="{E4899C6E-C0DA-42C7-86BB-93078DFA8A1C}" type="presParOf" srcId="{9BC20A07-595B-41D9-BFCC-83ED5E838260}" destId="{3B60681F-5FD7-4277-908E-948D74279453}" srcOrd="1" destOrd="0" presId="urn:microsoft.com/office/officeart/2008/layout/SquareAccentList"/>
    <dgm:cxn modelId="{35700056-5829-4C48-9931-F634842F94E1}" type="presParOf" srcId="{6619542F-F004-4AFF-BC36-A95F81A10CDA}" destId="{8FC8D273-8CF7-41BE-8DB6-44F07F4E489F}" srcOrd="5" destOrd="0" presId="urn:microsoft.com/office/officeart/2008/layout/SquareAccentList"/>
    <dgm:cxn modelId="{7A213313-C9F5-4DC2-AF21-E64C10F94683}" type="presParOf" srcId="{8FC8D273-8CF7-41BE-8DB6-44F07F4E489F}" destId="{5A26D819-509F-4812-9C65-6AE16699B48B}" srcOrd="0" destOrd="0" presId="urn:microsoft.com/office/officeart/2008/layout/SquareAccentList"/>
    <dgm:cxn modelId="{2B375D5E-1953-4B20-882D-41F5F52C0F0A}" type="presParOf" srcId="{8FC8D273-8CF7-41BE-8DB6-44F07F4E489F}" destId="{CE8358A1-B309-4BDC-8EEF-A4E71A6D16BA}" srcOrd="1" destOrd="0" presId="urn:microsoft.com/office/officeart/2008/layout/SquareAccentList"/>
    <dgm:cxn modelId="{E5A6C2E0-8813-4FB5-98F3-6AD54F74B4DE}" type="presParOf" srcId="{E80F5BAB-DAA8-4D05-A0E9-280E24919A48}" destId="{E118C8FD-5D7D-4322-9882-3C0D3C954D74}" srcOrd="1" destOrd="0" presId="urn:microsoft.com/office/officeart/2008/layout/SquareAccentList"/>
    <dgm:cxn modelId="{ED5AE56C-FD89-427B-B50F-C3011EE4A9F7}" type="presParOf" srcId="{E118C8FD-5D7D-4322-9882-3C0D3C954D74}" destId="{CF50414E-828F-47CF-9CAD-50F2ABE9D4A5}" srcOrd="0" destOrd="0" presId="urn:microsoft.com/office/officeart/2008/layout/SquareAccentList"/>
    <dgm:cxn modelId="{27F1F092-11DA-4DFF-B99D-55376082F7AC}" type="presParOf" srcId="{CF50414E-828F-47CF-9CAD-50F2ABE9D4A5}" destId="{3F939737-A13C-4D94-8612-3819D66F2A55}" srcOrd="0" destOrd="0" presId="urn:microsoft.com/office/officeart/2008/layout/SquareAccentList"/>
    <dgm:cxn modelId="{3BDBD945-B25B-4BDF-9512-489C8FFEE26A}" type="presParOf" srcId="{CF50414E-828F-47CF-9CAD-50F2ABE9D4A5}" destId="{0C9F8EBA-3A91-4A6A-ABC9-785DCA68E27D}" srcOrd="1" destOrd="0" presId="urn:microsoft.com/office/officeart/2008/layout/SquareAccentList"/>
    <dgm:cxn modelId="{6DB3D161-C76E-4539-B62F-627B9916569D}" type="presParOf" srcId="{CF50414E-828F-47CF-9CAD-50F2ABE9D4A5}" destId="{714565FA-ED56-414E-B2C7-A40FB2F0F69C}" srcOrd="2" destOrd="0" presId="urn:microsoft.com/office/officeart/2008/layout/SquareAccentList"/>
    <dgm:cxn modelId="{04DD26DC-A2DC-4814-A8E6-5407682466C9}" type="presParOf" srcId="{E118C8FD-5D7D-4322-9882-3C0D3C954D74}" destId="{4C9877C4-8AB7-4C5B-9F2C-4950E699626D}" srcOrd="1" destOrd="0" presId="urn:microsoft.com/office/officeart/2008/layout/SquareAccentList"/>
    <dgm:cxn modelId="{88D8F544-6591-432C-B8C2-BB8427D4D3E3}" type="presParOf" srcId="{4C9877C4-8AB7-4C5B-9F2C-4950E699626D}" destId="{CACDB354-DE31-4386-A4A2-B7E3B6F610C0}" srcOrd="0" destOrd="0" presId="urn:microsoft.com/office/officeart/2008/layout/SquareAccentList"/>
    <dgm:cxn modelId="{4CFD7B5E-2FFD-4057-BBCF-DC7AB604C9C6}" type="presParOf" srcId="{CACDB354-DE31-4386-A4A2-B7E3B6F610C0}" destId="{2A22C0F2-AB97-43F6-85D0-F0586FF39171}" srcOrd="0" destOrd="0" presId="urn:microsoft.com/office/officeart/2008/layout/SquareAccentList"/>
    <dgm:cxn modelId="{1ED76EDD-D87A-4E17-9F8E-9B91957C3E69}" type="presParOf" srcId="{CACDB354-DE31-4386-A4A2-B7E3B6F610C0}" destId="{F2072D57-017B-4392-BE03-CD68C9939D4F}" srcOrd="1" destOrd="0" presId="urn:microsoft.com/office/officeart/2008/layout/SquareAccentList"/>
    <dgm:cxn modelId="{E4FFCFAC-37F1-4242-8C70-8FDB6CFEBC61}" type="presParOf" srcId="{4C9877C4-8AB7-4C5B-9F2C-4950E699626D}" destId="{CA174931-5947-40A5-847F-EF83D2B32959}" srcOrd="1" destOrd="0" presId="urn:microsoft.com/office/officeart/2008/layout/SquareAccentList"/>
    <dgm:cxn modelId="{085DDCF5-D1B7-4552-82BB-2B47EF24A6D0}" type="presParOf" srcId="{CA174931-5947-40A5-847F-EF83D2B32959}" destId="{9FD01132-FC6E-4F8F-9C1B-BD0979272D8C}" srcOrd="0" destOrd="0" presId="urn:microsoft.com/office/officeart/2008/layout/SquareAccentList"/>
    <dgm:cxn modelId="{8BE68BB0-FB42-4FFF-BE90-5A68D49C1DF9}" type="presParOf" srcId="{CA174931-5947-40A5-847F-EF83D2B32959}" destId="{78E2B1C3-2218-481F-AF1A-2F80D10F22C2}" srcOrd="1" destOrd="0" presId="urn:microsoft.com/office/officeart/2008/layout/SquareAccentList"/>
    <dgm:cxn modelId="{EF3EEEB2-D598-4BBA-AC15-0E1D0956AED5}" type="presParOf" srcId="{4C9877C4-8AB7-4C5B-9F2C-4950E699626D}" destId="{0F6EE9CE-F800-4AD4-AF0D-25A0B2C55538}" srcOrd="2" destOrd="0" presId="urn:microsoft.com/office/officeart/2008/layout/SquareAccentList"/>
    <dgm:cxn modelId="{AC010272-45C4-4264-BE9B-17C575106F3A}" type="presParOf" srcId="{0F6EE9CE-F800-4AD4-AF0D-25A0B2C55538}" destId="{D6918612-6680-4EF7-A1D1-2D805025B7FE}" srcOrd="0" destOrd="0" presId="urn:microsoft.com/office/officeart/2008/layout/SquareAccentList"/>
    <dgm:cxn modelId="{195CEAA1-3535-4342-8ECC-15F8C74AE424}" type="presParOf" srcId="{0F6EE9CE-F800-4AD4-AF0D-25A0B2C55538}" destId="{A5560208-2DF0-478B-979E-387E81E250D3}" srcOrd="1" destOrd="0" presId="urn:microsoft.com/office/officeart/2008/layout/SquareAccentList"/>
    <dgm:cxn modelId="{0721A3FB-8CA6-4339-B6F2-2CEE778454C1}" type="presParOf" srcId="{4C9877C4-8AB7-4C5B-9F2C-4950E699626D}" destId="{3C8F1027-BE17-46E4-B78F-F27F78CEDCD2}" srcOrd="3" destOrd="0" presId="urn:microsoft.com/office/officeart/2008/layout/SquareAccentList"/>
    <dgm:cxn modelId="{21BD2E17-1D6A-4E8E-BF07-A5EF9A2F4EA7}" type="presParOf" srcId="{3C8F1027-BE17-46E4-B78F-F27F78CEDCD2}" destId="{08274448-212D-495F-8ACE-7E0F0B90696C}" srcOrd="0" destOrd="0" presId="urn:microsoft.com/office/officeart/2008/layout/SquareAccentList"/>
    <dgm:cxn modelId="{82878095-8968-4023-963C-550F52EC8456}" type="presParOf" srcId="{3C8F1027-BE17-46E4-B78F-F27F78CEDCD2}" destId="{50731032-9759-4780-9E3A-78A253935692}" srcOrd="1" destOrd="0" presId="urn:microsoft.com/office/officeart/2008/layout/SquareAccentList"/>
    <dgm:cxn modelId="{8CE6779A-844D-4500-A02C-C782A2947D91}" type="presParOf" srcId="{4C9877C4-8AB7-4C5B-9F2C-4950E699626D}" destId="{B0E3B633-5097-4694-99F7-8F1F5FA9E2A0}" srcOrd="4" destOrd="0" presId="urn:microsoft.com/office/officeart/2008/layout/SquareAccentList"/>
    <dgm:cxn modelId="{B6E0C8F3-7F8E-4B39-86B1-E98E59B50D8D}" type="presParOf" srcId="{B0E3B633-5097-4694-99F7-8F1F5FA9E2A0}" destId="{933E4D99-610D-4052-9A74-25DFDC618396}" srcOrd="0" destOrd="0" presId="urn:microsoft.com/office/officeart/2008/layout/SquareAccentList"/>
    <dgm:cxn modelId="{442295A0-A1B9-41CA-9562-A9B2648F07D1}" type="presParOf" srcId="{B0E3B633-5097-4694-99F7-8F1F5FA9E2A0}" destId="{CDEC8C7A-AECC-41FD-99B0-5287DF3981FA}" srcOrd="1" destOrd="0" presId="urn:microsoft.com/office/officeart/2008/layout/SquareAccentList"/>
    <dgm:cxn modelId="{16D2913C-9DDE-48E9-8510-19954A3D1713}" type="presParOf" srcId="{4C9877C4-8AB7-4C5B-9F2C-4950E699626D}" destId="{E00C1F2B-859C-4AAF-A0A0-B4BC07F4912E}" srcOrd="5" destOrd="0" presId="urn:microsoft.com/office/officeart/2008/layout/SquareAccentList"/>
    <dgm:cxn modelId="{2643BA3D-5575-4936-A5BE-C289FE1C638D}" type="presParOf" srcId="{E00C1F2B-859C-4AAF-A0A0-B4BC07F4912E}" destId="{FD97A08C-6443-40B6-8142-9211A513EE72}" srcOrd="0" destOrd="0" presId="urn:microsoft.com/office/officeart/2008/layout/SquareAccentList"/>
    <dgm:cxn modelId="{2B14BFEC-7E74-4432-A565-8FF94AD867B6}" type="presParOf" srcId="{E00C1F2B-859C-4AAF-A0A0-B4BC07F4912E}" destId="{58AAD909-6676-4C19-8EC4-DF8E76C01447}" srcOrd="1" destOrd="0" presId="urn:microsoft.com/office/officeart/2008/layout/SquareAccentList"/>
    <dgm:cxn modelId="{EF085DBD-F775-4BE8-AE3F-BC9A8D5AE1B0}" type="presParOf" srcId="{4C9877C4-8AB7-4C5B-9F2C-4950E699626D}" destId="{24E8C74A-EA92-4058-9EAC-E6983D44990A}" srcOrd="6" destOrd="0" presId="urn:microsoft.com/office/officeart/2008/layout/SquareAccentList"/>
    <dgm:cxn modelId="{1EC76F62-178C-417D-8228-2DEE056F2942}" type="presParOf" srcId="{24E8C74A-EA92-4058-9EAC-E6983D44990A}" destId="{37EE27F7-C675-4AC8-8D29-DBDE9F25DF60}" srcOrd="0" destOrd="0" presId="urn:microsoft.com/office/officeart/2008/layout/SquareAccentList"/>
    <dgm:cxn modelId="{0EB0441D-294F-43B6-B48D-12F751B59D63}" type="presParOf" srcId="{24E8C74A-EA92-4058-9EAC-E6983D44990A}" destId="{637C6C4C-6F60-4CD8-89C2-14410401FDAB}" srcOrd="1" destOrd="0" presId="urn:microsoft.com/office/officeart/2008/layout/SquareAccentList"/>
    <dgm:cxn modelId="{551E8835-394D-4836-896B-05095471C92B}" type="presParOf" srcId="{E80F5BAB-DAA8-4D05-A0E9-280E24919A48}" destId="{51FB5108-83DB-4241-B9E1-CCA018D774C9}" srcOrd="2" destOrd="0" presId="urn:microsoft.com/office/officeart/2008/layout/SquareAccentList"/>
    <dgm:cxn modelId="{CB92A856-0FA3-49A0-80B6-5BA95BBA9C21}" type="presParOf" srcId="{51FB5108-83DB-4241-B9E1-CCA018D774C9}" destId="{D2DABFAA-E137-4EE1-9397-86BDD32E2D00}" srcOrd="0" destOrd="0" presId="urn:microsoft.com/office/officeart/2008/layout/SquareAccentList"/>
    <dgm:cxn modelId="{0F487EFD-6E7B-416F-B140-25E7C4C5C938}" type="presParOf" srcId="{D2DABFAA-E137-4EE1-9397-86BDD32E2D00}" destId="{8DEB3E4F-6372-4C72-9C2A-6353A42D24B5}" srcOrd="0" destOrd="0" presId="urn:microsoft.com/office/officeart/2008/layout/SquareAccentList"/>
    <dgm:cxn modelId="{F1F54D38-7A00-4F36-BB2A-875C2938F5AE}" type="presParOf" srcId="{D2DABFAA-E137-4EE1-9397-86BDD32E2D00}" destId="{4C3E4442-DF55-4D2B-B9D5-561FD068027B}" srcOrd="1" destOrd="0" presId="urn:microsoft.com/office/officeart/2008/layout/SquareAccentList"/>
    <dgm:cxn modelId="{F2BDFA47-C054-4005-8A0F-38D07F2309C5}" type="presParOf" srcId="{D2DABFAA-E137-4EE1-9397-86BDD32E2D00}" destId="{CC32DC3D-CEF6-4ADD-B3A0-F5A9B22A2CF8}" srcOrd="2" destOrd="0" presId="urn:microsoft.com/office/officeart/2008/layout/SquareAccentList"/>
    <dgm:cxn modelId="{1A8F7972-0B3F-43E1-8D75-64126C3F17D6}" type="presParOf" srcId="{51FB5108-83DB-4241-B9E1-CCA018D774C9}" destId="{B8054E2B-67A8-40EC-9CCF-149A86ADA840}" srcOrd="1" destOrd="0" presId="urn:microsoft.com/office/officeart/2008/layout/SquareAccentList"/>
    <dgm:cxn modelId="{051E2451-CB68-486F-BDBB-027C8751FDD8}" type="presParOf" srcId="{B8054E2B-67A8-40EC-9CCF-149A86ADA840}" destId="{9EC06329-FE50-4795-B155-E9965697F101}" srcOrd="0" destOrd="0" presId="urn:microsoft.com/office/officeart/2008/layout/SquareAccentList"/>
    <dgm:cxn modelId="{7C7AB0E2-49C0-43BE-A456-029A2ADF11B7}" type="presParOf" srcId="{9EC06329-FE50-4795-B155-E9965697F101}" destId="{F2FD43B4-AC7D-44B8-B8F8-CADB23F2CF4B}" srcOrd="0" destOrd="0" presId="urn:microsoft.com/office/officeart/2008/layout/SquareAccentList"/>
    <dgm:cxn modelId="{E765B97C-4BF7-4A58-95B1-D00768321814}" type="presParOf" srcId="{9EC06329-FE50-4795-B155-E9965697F101}" destId="{5D33A0E4-BDFF-4523-BBF8-199FA941753D}" srcOrd="1" destOrd="0" presId="urn:microsoft.com/office/officeart/2008/layout/SquareAccentList"/>
    <dgm:cxn modelId="{ECCAA339-C49B-4C0F-98D6-B08DADAB10E2}" type="presParOf" srcId="{B8054E2B-67A8-40EC-9CCF-149A86ADA840}" destId="{8593F357-0EA8-4979-869D-6173F7553E95}" srcOrd="1" destOrd="0" presId="urn:microsoft.com/office/officeart/2008/layout/SquareAccentList"/>
    <dgm:cxn modelId="{2E6AB0E3-949C-42E9-AC2D-114980D028FA}" type="presParOf" srcId="{8593F357-0EA8-4979-869D-6173F7553E95}" destId="{47DCAD52-08FA-4EDF-8DF0-4F907A1EEAF8}" srcOrd="0" destOrd="0" presId="urn:microsoft.com/office/officeart/2008/layout/SquareAccentList"/>
    <dgm:cxn modelId="{062A457B-B924-4905-820B-59F16FB8E077}" type="presParOf" srcId="{8593F357-0EA8-4979-869D-6173F7553E95}" destId="{45B8D5F7-69F2-4980-9E02-A47E039E4A2F}" srcOrd="1" destOrd="0" presId="urn:microsoft.com/office/officeart/2008/layout/SquareAccentList"/>
    <dgm:cxn modelId="{7082B4A7-9D7E-4CF3-B2EA-C0C6176F264F}" type="presParOf" srcId="{B8054E2B-67A8-40EC-9CCF-149A86ADA840}" destId="{2624E1DF-E205-4080-B4E6-C8A3F7088A50}" srcOrd="2" destOrd="0" presId="urn:microsoft.com/office/officeart/2008/layout/SquareAccentList"/>
    <dgm:cxn modelId="{429CF9E6-755F-435F-8584-63E70F3BC13C}" type="presParOf" srcId="{2624E1DF-E205-4080-B4E6-C8A3F7088A50}" destId="{000CA119-7BD5-4F9D-86E0-7DB9D22FC776}" srcOrd="0" destOrd="0" presId="urn:microsoft.com/office/officeart/2008/layout/SquareAccentList"/>
    <dgm:cxn modelId="{D07A006B-5A5C-4EFA-8370-BB6493E2EB93}" type="presParOf" srcId="{2624E1DF-E205-4080-B4E6-C8A3F7088A50}" destId="{8693C4C0-07DB-4C37-B582-75BB1DF4ED5E}" srcOrd="1" destOrd="0" presId="urn:microsoft.com/office/officeart/2008/layout/SquareAccentList"/>
    <dgm:cxn modelId="{A3B5C5C2-EB95-48DE-B0DE-A86F7FEBAA9A}" type="presParOf" srcId="{B8054E2B-67A8-40EC-9CCF-149A86ADA840}" destId="{E9C6F8C7-DE3C-49DB-BB9E-726F7039AE41}" srcOrd="3" destOrd="0" presId="urn:microsoft.com/office/officeart/2008/layout/SquareAccentList"/>
    <dgm:cxn modelId="{4B88E757-232B-4B39-8EE8-CEBDEB34F9AC}" type="presParOf" srcId="{E9C6F8C7-DE3C-49DB-BB9E-726F7039AE41}" destId="{29ACAF30-6D79-4374-98F2-C330B865B19A}" srcOrd="0" destOrd="0" presId="urn:microsoft.com/office/officeart/2008/layout/SquareAccentList"/>
    <dgm:cxn modelId="{A5C886CC-B6F3-4BA4-8B49-FA3E0435AC4E}" type="presParOf" srcId="{E9C6F8C7-DE3C-49DB-BB9E-726F7039AE41}" destId="{083694A4-3445-413A-9AF6-CD70F88B3C17}" srcOrd="1" destOrd="0" presId="urn:microsoft.com/office/officeart/2008/layout/SquareAccentList"/>
    <dgm:cxn modelId="{1084FDA9-7C15-499E-9606-84260199E4C8}" type="presParOf" srcId="{B8054E2B-67A8-40EC-9CCF-149A86ADA840}" destId="{165847D5-F7D4-4D40-A521-7D51DDA7AA6C}" srcOrd="4" destOrd="0" presId="urn:microsoft.com/office/officeart/2008/layout/SquareAccentList"/>
    <dgm:cxn modelId="{98E50865-170C-4F7C-8F02-EFB00141384C}" type="presParOf" srcId="{165847D5-F7D4-4D40-A521-7D51DDA7AA6C}" destId="{31B143DA-D068-40F1-AADC-E863FC2B6433}" srcOrd="0" destOrd="0" presId="urn:microsoft.com/office/officeart/2008/layout/SquareAccentList"/>
    <dgm:cxn modelId="{9F994DF4-033A-44C6-A87C-CFBFFD55272D}" type="presParOf" srcId="{165847D5-F7D4-4D40-A521-7D51DDA7AA6C}" destId="{4ECFED79-AECD-470C-A587-A4591D31A8CD}" srcOrd="1" destOrd="0" presId="urn:microsoft.com/office/officeart/2008/layout/SquareAccentList"/>
    <dgm:cxn modelId="{373C36DB-5FAC-47CB-B305-90F6C7BB218D}" type="presParOf" srcId="{B8054E2B-67A8-40EC-9CCF-149A86ADA840}" destId="{38901FB9-8A6F-46A1-974E-A0866CE1A4FE}" srcOrd="5" destOrd="0" presId="urn:microsoft.com/office/officeart/2008/layout/SquareAccentList"/>
    <dgm:cxn modelId="{B0BA1450-8BFD-4BCE-98B3-B63A3C61B735}" type="presParOf" srcId="{38901FB9-8A6F-46A1-974E-A0866CE1A4FE}" destId="{002CAAA3-B326-4ECE-A63C-59857EF2366D}" srcOrd="0" destOrd="0" presId="urn:microsoft.com/office/officeart/2008/layout/SquareAccentList"/>
    <dgm:cxn modelId="{DFC60F0D-E1E1-40C6-9236-9EA693D235FE}" type="presParOf" srcId="{38901FB9-8A6F-46A1-974E-A0866CE1A4FE}" destId="{8DDB492D-5B24-4B6E-80A8-7C0B0534BD2A}" srcOrd="1" destOrd="0" presId="urn:microsoft.com/office/officeart/2008/layout/SquareAccentList"/>
    <dgm:cxn modelId="{B0405D64-D91D-4DEF-B795-1C7D4C85FE29}" type="presParOf" srcId="{E80F5BAB-DAA8-4D05-A0E9-280E24919A48}" destId="{C043B11C-5793-4508-80F6-1CED82EF499F}" srcOrd="3" destOrd="0" presId="urn:microsoft.com/office/officeart/2008/layout/SquareAccentList"/>
    <dgm:cxn modelId="{E935EAA3-3E5B-44F9-9A5D-0974179C17BA}" type="presParOf" srcId="{C043B11C-5793-4508-80F6-1CED82EF499F}" destId="{F6D7CBD3-3FB1-4DFC-A4C3-9698BB8B250E}" srcOrd="0" destOrd="0" presId="urn:microsoft.com/office/officeart/2008/layout/SquareAccentList"/>
    <dgm:cxn modelId="{900346C0-5E6F-4232-A38A-C3F100133582}" type="presParOf" srcId="{F6D7CBD3-3FB1-4DFC-A4C3-9698BB8B250E}" destId="{124C2D84-B2D4-4296-8F4A-D4800FA638CC}" srcOrd="0" destOrd="0" presId="urn:microsoft.com/office/officeart/2008/layout/SquareAccentList"/>
    <dgm:cxn modelId="{1F83A054-A681-426C-AD6D-2EE96D637669}" type="presParOf" srcId="{F6D7CBD3-3FB1-4DFC-A4C3-9698BB8B250E}" destId="{BA7CE179-048D-4E15-9028-DEB09A59D8BF}" srcOrd="1" destOrd="0" presId="urn:microsoft.com/office/officeart/2008/layout/SquareAccentList"/>
    <dgm:cxn modelId="{86BA4C0A-7B93-4B69-B483-66244EC8EFB5}" type="presParOf" srcId="{F6D7CBD3-3FB1-4DFC-A4C3-9698BB8B250E}" destId="{BB78B614-BB07-41F6-B0E6-F49626A98C7D}" srcOrd="2" destOrd="0" presId="urn:microsoft.com/office/officeart/2008/layout/SquareAccentList"/>
    <dgm:cxn modelId="{650B4B01-33DA-489A-82FE-AFF83959EF72}" type="presParOf" srcId="{C043B11C-5793-4508-80F6-1CED82EF499F}" destId="{E1F38181-E447-44AC-8111-6161F9DF2923}" srcOrd="1" destOrd="0" presId="urn:microsoft.com/office/officeart/2008/layout/SquareAccentList"/>
    <dgm:cxn modelId="{69366353-AC62-403A-9B38-5CF3B8395B3C}" type="presParOf" srcId="{E1F38181-E447-44AC-8111-6161F9DF2923}" destId="{2677DF3D-76F6-4488-B14F-3D934F7B5156}" srcOrd="0" destOrd="0" presId="urn:microsoft.com/office/officeart/2008/layout/SquareAccentList"/>
    <dgm:cxn modelId="{645A513B-941E-4453-A606-D28B10E4FD2E}" type="presParOf" srcId="{2677DF3D-76F6-4488-B14F-3D934F7B5156}" destId="{5B20BDFA-9EA7-4EC0-BED8-1874526AA2CE}" srcOrd="0" destOrd="0" presId="urn:microsoft.com/office/officeart/2008/layout/SquareAccentList"/>
    <dgm:cxn modelId="{419D2CCF-7500-4FFF-8B63-8F60D58B6586}" type="presParOf" srcId="{2677DF3D-76F6-4488-B14F-3D934F7B5156}" destId="{DFF7B02D-0275-460A-805E-400EEB229943}" srcOrd="1" destOrd="0" presId="urn:microsoft.com/office/officeart/2008/layout/SquareAccentList"/>
    <dgm:cxn modelId="{D9ABB918-2277-4294-A081-A575849B3DB3}" type="presParOf" srcId="{E1F38181-E447-44AC-8111-6161F9DF2923}" destId="{45C49146-EFB9-420C-BC0D-1C552DA4EDAB}" srcOrd="1" destOrd="0" presId="urn:microsoft.com/office/officeart/2008/layout/SquareAccentList"/>
    <dgm:cxn modelId="{F567A93E-EC5C-4F88-9022-C11030B19130}" type="presParOf" srcId="{45C49146-EFB9-420C-BC0D-1C552DA4EDAB}" destId="{284DEAD2-0B2E-4647-A26E-099B404F088A}" srcOrd="0" destOrd="0" presId="urn:microsoft.com/office/officeart/2008/layout/SquareAccentList"/>
    <dgm:cxn modelId="{7E42BE6E-2DD6-4516-9426-D3E009E9B4D6}" type="presParOf" srcId="{45C49146-EFB9-420C-BC0D-1C552DA4EDAB}" destId="{2F7BFC07-45B3-4B66-8124-B25875F5EFD4}" srcOrd="1" destOrd="0" presId="urn:microsoft.com/office/officeart/2008/layout/SquareAccentList"/>
    <dgm:cxn modelId="{8B601C08-D5EB-4062-A724-5094CEF47906}" type="presParOf" srcId="{E1F38181-E447-44AC-8111-6161F9DF2923}" destId="{340C078F-B1E8-4A36-B26F-1A8A0AA0BCE0}" srcOrd="2" destOrd="0" presId="urn:microsoft.com/office/officeart/2008/layout/SquareAccentList"/>
    <dgm:cxn modelId="{E362B798-BB71-4CBD-B453-51E2A31D028B}" type="presParOf" srcId="{340C078F-B1E8-4A36-B26F-1A8A0AA0BCE0}" destId="{D7CEE3DB-3AA6-40B4-8B42-7497E31967A7}" srcOrd="0" destOrd="0" presId="urn:microsoft.com/office/officeart/2008/layout/SquareAccentList"/>
    <dgm:cxn modelId="{9DCAFF67-B6A6-4958-803E-56A78D43C77B}" type="presParOf" srcId="{340C078F-B1E8-4A36-B26F-1A8A0AA0BCE0}" destId="{B4130D2F-FE6F-473B-A41C-A055B94D2986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0604-9598-4AEF-B236-C3D92D0DCC57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4538462"/>
            <a:gd name="adj2" fmla="val 16200000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5ACB5-84DB-4D4F-AB1C-1D60E4DF3DC7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2876923"/>
            <a:gd name="adj2" fmla="val 14538462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E8B99-BFAA-458C-8EC7-E2521E94FADF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1215385"/>
            <a:gd name="adj2" fmla="val 12876923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29A7C-A36C-4F57-BED6-28800B80A35B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9553846"/>
            <a:gd name="adj2" fmla="val 11215385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B456C-764D-4F4C-BD4E-6BBBBB4CAC48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7892308"/>
            <a:gd name="adj2" fmla="val 9553846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F9F12-7CAF-45CF-9754-5C281BDD418D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6230769"/>
            <a:gd name="adj2" fmla="val 7892308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A1413-7CCE-4DEC-A92C-7920A6D8FF01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4569231"/>
            <a:gd name="adj2" fmla="val 6230769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B7ED9-0CF7-4571-935D-8853B41A5A35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2907692"/>
            <a:gd name="adj2" fmla="val 4569231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79BAD-13CB-49F6-8941-D5506D2A473E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246154"/>
            <a:gd name="adj2" fmla="val 2907692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71926-56B2-42F5-9EFA-F0FC59493C04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21184615"/>
            <a:gd name="adj2" fmla="val 1246154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A2F19-E9D4-4C17-A811-659450715DAB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9523077"/>
            <a:gd name="adj2" fmla="val 21184615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970E1-835C-4515-B6C9-4A5FC1162F8F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7861538"/>
            <a:gd name="adj2" fmla="val 19523077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E5D42-3152-4022-A59E-CCF4F4AEE954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6200000"/>
            <a:gd name="adj2" fmla="val 17861538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58641-27AE-4AAC-9F5D-C9A441333978}">
      <dsp:nvSpPr>
        <dsp:cNvPr id="0" name=""/>
        <dsp:cNvSpPr/>
      </dsp:nvSpPr>
      <dsp:spPr>
        <a:xfrm>
          <a:off x="3127863" y="1611825"/>
          <a:ext cx="2283344" cy="228334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 smtClean="0">
              <a:latin typeface="Comic Sans MS" panose="030F0702030302020204" pitchFamily="66" charset="0"/>
            </a:rPr>
            <a:t>The Enterprise</a:t>
          </a:r>
          <a:endParaRPr lang="nb-NO" sz="2400" kern="1200" dirty="0">
            <a:latin typeface="Comic Sans MS" panose="030F0702030302020204" pitchFamily="66" charset="0"/>
          </a:endParaRPr>
        </a:p>
      </dsp:txBody>
      <dsp:txXfrm>
        <a:off x="3462251" y="1946213"/>
        <a:ext cx="1614568" cy="1614568"/>
      </dsp:txXfrm>
    </dsp:sp>
    <dsp:sp modelId="{7FD8122C-7FDC-4766-915E-C1105AED2094}">
      <dsp:nvSpPr>
        <dsp:cNvPr id="0" name=""/>
        <dsp:cNvSpPr/>
      </dsp:nvSpPr>
      <dsp:spPr>
        <a:xfrm>
          <a:off x="3911273" y="43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 smtClean="0">
              <a:latin typeface="Comic Sans MS" panose="030F0702030302020204" pitchFamily="66" charset="0"/>
            </a:rPr>
            <a:t>Patient</a:t>
          </a:r>
          <a:endParaRPr lang="nb-NO" sz="1100" kern="1200" dirty="0">
            <a:latin typeface="Comic Sans MS" panose="030F0702030302020204" pitchFamily="66" charset="0"/>
          </a:endParaRPr>
        </a:p>
      </dsp:txBody>
      <dsp:txXfrm>
        <a:off x="4016205" y="109299"/>
        <a:ext cx="506659" cy="506659"/>
      </dsp:txXfrm>
    </dsp:sp>
    <dsp:sp modelId="{71AA07C6-5886-40BA-BC57-FE18B80D378D}">
      <dsp:nvSpPr>
        <dsp:cNvPr id="0" name=""/>
        <dsp:cNvSpPr/>
      </dsp:nvSpPr>
      <dsp:spPr>
        <a:xfrm>
          <a:off x="5022365" y="27822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 smtClean="0">
              <a:latin typeface="Comic Sans MS" panose="030F0702030302020204" pitchFamily="66" charset="0"/>
            </a:rPr>
            <a:t>Health Care</a:t>
          </a:r>
          <a:endParaRPr lang="nb-NO" sz="1100" kern="1200" dirty="0">
            <a:latin typeface="Comic Sans MS" panose="030F0702030302020204" pitchFamily="66" charset="0"/>
          </a:endParaRPr>
        </a:p>
      </dsp:txBody>
      <dsp:txXfrm>
        <a:off x="5127297" y="383159"/>
        <a:ext cx="506659" cy="506659"/>
      </dsp:txXfrm>
    </dsp:sp>
    <dsp:sp modelId="{45B9A5C1-C88A-4D05-B620-0AF6598D6799}">
      <dsp:nvSpPr>
        <dsp:cNvPr id="0" name=""/>
        <dsp:cNvSpPr/>
      </dsp:nvSpPr>
      <dsp:spPr>
        <a:xfrm>
          <a:off x="5878919" y="10370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Owner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5983851" y="1141999"/>
        <a:ext cx="506659" cy="506659"/>
      </dsp:txXfrm>
    </dsp:sp>
    <dsp:sp modelId="{CD29EADC-0F50-4365-A850-D0BF3E327E1B}">
      <dsp:nvSpPr>
        <dsp:cNvPr id="0" name=""/>
        <dsp:cNvSpPr/>
      </dsp:nvSpPr>
      <dsp:spPr>
        <a:xfrm>
          <a:off x="6284709" y="2107048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Organization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6389641" y="2211980"/>
        <a:ext cx="506659" cy="506659"/>
      </dsp:txXfrm>
    </dsp:sp>
    <dsp:sp modelId="{1A0031F5-89D3-4CA3-A513-9A0893E3D36F}">
      <dsp:nvSpPr>
        <dsp:cNvPr id="0" name=""/>
        <dsp:cNvSpPr/>
      </dsp:nvSpPr>
      <dsp:spPr>
        <a:xfrm>
          <a:off x="6146774" y="324304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Proc</a:t>
          </a:r>
          <a:r>
            <a:rPr lang="nb-NO" sz="1200" kern="1200" dirty="0" smtClean="0">
              <a:latin typeface="Comic Sans MS" panose="030F0702030302020204" pitchFamily="66" charset="0"/>
            </a:rPr>
            <a:t>-ess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6251706" y="3347981"/>
        <a:ext cx="506659" cy="506659"/>
      </dsp:txXfrm>
    </dsp:sp>
    <dsp:sp modelId="{138AB95E-D736-4447-A40C-BFB3886CB79C}">
      <dsp:nvSpPr>
        <dsp:cNvPr id="0" name=""/>
        <dsp:cNvSpPr/>
      </dsp:nvSpPr>
      <dsp:spPr>
        <a:xfrm>
          <a:off x="5496712" y="4184825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ICT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5601644" y="4289757"/>
        <a:ext cx="506659" cy="506659"/>
      </dsp:txXfrm>
    </dsp:sp>
    <dsp:sp modelId="{FB9953E1-7804-4345-92CD-B7F307DBC8FE}">
      <dsp:nvSpPr>
        <dsp:cNvPr id="0" name=""/>
        <dsp:cNvSpPr/>
      </dsp:nvSpPr>
      <dsp:spPr>
        <a:xfrm>
          <a:off x="4483446" y="471662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Know-How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4588378" y="4821561"/>
        <a:ext cx="506659" cy="506659"/>
      </dsp:txXfrm>
    </dsp:sp>
    <dsp:sp modelId="{C424B840-D7DA-4A8B-8417-E5544BB3AE46}">
      <dsp:nvSpPr>
        <dsp:cNvPr id="0" name=""/>
        <dsp:cNvSpPr/>
      </dsp:nvSpPr>
      <dsp:spPr>
        <a:xfrm>
          <a:off x="3339101" y="471662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Trai</a:t>
          </a:r>
          <a:r>
            <a:rPr lang="nb-NO" sz="1200" kern="1200" dirty="0" smtClean="0">
              <a:latin typeface="Comic Sans MS" panose="030F0702030302020204" pitchFamily="66" charset="0"/>
            </a:rPr>
            <a:t>-</a:t>
          </a:r>
          <a:br>
            <a:rPr lang="nb-NO" sz="1200" kern="1200" dirty="0" smtClean="0">
              <a:latin typeface="Comic Sans MS" panose="030F0702030302020204" pitchFamily="66" charset="0"/>
            </a:rPr>
          </a:br>
          <a:r>
            <a:rPr lang="nb-NO" sz="1200" kern="1200" dirty="0" err="1" smtClean="0">
              <a:latin typeface="Comic Sans MS" panose="030F0702030302020204" pitchFamily="66" charset="0"/>
            </a:rPr>
            <a:t>ning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3444033" y="4821561"/>
        <a:ext cx="506659" cy="506659"/>
      </dsp:txXfrm>
    </dsp:sp>
    <dsp:sp modelId="{597852B6-5E9F-4497-A199-96BF9DCDE812}">
      <dsp:nvSpPr>
        <dsp:cNvPr id="0" name=""/>
        <dsp:cNvSpPr/>
      </dsp:nvSpPr>
      <dsp:spPr>
        <a:xfrm>
          <a:off x="2325835" y="4184825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Logi-stics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430767" y="4289757"/>
        <a:ext cx="506659" cy="506659"/>
      </dsp:txXfrm>
    </dsp:sp>
    <dsp:sp modelId="{74C54DFD-C9A6-4E4F-8213-2BEAAFEDB485}">
      <dsp:nvSpPr>
        <dsp:cNvPr id="0" name=""/>
        <dsp:cNvSpPr/>
      </dsp:nvSpPr>
      <dsp:spPr>
        <a:xfrm>
          <a:off x="1675773" y="324304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Econ-omy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1780705" y="3347981"/>
        <a:ext cx="506659" cy="506659"/>
      </dsp:txXfrm>
    </dsp:sp>
    <dsp:sp modelId="{29D429E3-28E2-413E-9841-5C6217596514}">
      <dsp:nvSpPr>
        <dsp:cNvPr id="0" name=""/>
        <dsp:cNvSpPr/>
      </dsp:nvSpPr>
      <dsp:spPr>
        <a:xfrm>
          <a:off x="1537838" y="2107048"/>
          <a:ext cx="716523" cy="71652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Build</a:t>
          </a:r>
          <a:r>
            <a:rPr lang="nb-NO" sz="1200" kern="1200" dirty="0" smtClean="0">
              <a:latin typeface="Comic Sans MS" panose="030F0702030302020204" pitchFamily="66" charset="0"/>
            </a:rPr>
            <a:t>-</a:t>
          </a:r>
          <a:br>
            <a:rPr lang="nb-NO" sz="1200" kern="1200" dirty="0" smtClean="0">
              <a:latin typeface="Comic Sans MS" panose="030F0702030302020204" pitchFamily="66" charset="0"/>
            </a:rPr>
          </a:br>
          <a:r>
            <a:rPr lang="nb-NO" sz="1200" kern="1200" dirty="0" err="1" smtClean="0">
              <a:latin typeface="Comic Sans MS" panose="030F0702030302020204" pitchFamily="66" charset="0"/>
            </a:rPr>
            <a:t>ings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1642770" y="2211980"/>
        <a:ext cx="506659" cy="506659"/>
      </dsp:txXfrm>
    </dsp:sp>
    <dsp:sp modelId="{0E35E15D-7D1F-4BB3-AD9E-566E28BCB44E}">
      <dsp:nvSpPr>
        <dsp:cNvPr id="0" name=""/>
        <dsp:cNvSpPr/>
      </dsp:nvSpPr>
      <dsp:spPr>
        <a:xfrm>
          <a:off x="1943628" y="10370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FM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048560" y="1141999"/>
        <a:ext cx="506659" cy="506659"/>
      </dsp:txXfrm>
    </dsp:sp>
    <dsp:sp modelId="{F9EE7082-C4E7-492D-B657-4108E9412E46}">
      <dsp:nvSpPr>
        <dsp:cNvPr id="0" name=""/>
        <dsp:cNvSpPr/>
      </dsp:nvSpPr>
      <dsp:spPr>
        <a:xfrm>
          <a:off x="2800182" y="27822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Autho-rities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905114" y="383159"/>
        <a:ext cx="506659" cy="506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0604-9598-4AEF-B236-C3D92D0DCC57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4538462"/>
            <a:gd name="adj2" fmla="val 16200000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5ACB5-84DB-4D4F-AB1C-1D60E4DF3DC7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2876923"/>
            <a:gd name="adj2" fmla="val 14538462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E8B99-BFAA-458C-8EC7-E2521E94FADF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1215385"/>
            <a:gd name="adj2" fmla="val 12876923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29A7C-A36C-4F57-BED6-28800B80A35B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9553846"/>
            <a:gd name="adj2" fmla="val 11215385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B456C-764D-4F4C-BD4E-6BBBBB4CAC48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7892308"/>
            <a:gd name="adj2" fmla="val 9553846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F9F12-7CAF-45CF-9754-5C281BDD418D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6230769"/>
            <a:gd name="adj2" fmla="val 7892308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A1413-7CCE-4DEC-A92C-7920A6D8FF01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4569231"/>
            <a:gd name="adj2" fmla="val 6230769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B7ED9-0CF7-4571-935D-8853B41A5A35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2907692"/>
            <a:gd name="adj2" fmla="val 4569231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79BAD-13CB-49F6-8941-D5506D2A473E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246154"/>
            <a:gd name="adj2" fmla="val 2907692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71926-56B2-42F5-9EFA-F0FC59493C04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21184615"/>
            <a:gd name="adj2" fmla="val 1246154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A2F19-E9D4-4C17-A811-659450715DAB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9523077"/>
            <a:gd name="adj2" fmla="val 21184615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970E1-835C-4515-B6C9-4A5FC1162F8F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7861538"/>
            <a:gd name="adj2" fmla="val 19523077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E5D42-3152-4022-A59E-CCF4F4AEE954}">
      <dsp:nvSpPr>
        <dsp:cNvPr id="0" name=""/>
        <dsp:cNvSpPr/>
      </dsp:nvSpPr>
      <dsp:spPr>
        <a:xfrm>
          <a:off x="1852872" y="336834"/>
          <a:ext cx="4833325" cy="4833325"/>
        </a:xfrm>
        <a:prstGeom prst="blockArc">
          <a:avLst>
            <a:gd name="adj1" fmla="val 16200000"/>
            <a:gd name="adj2" fmla="val 17861538"/>
            <a:gd name="adj3" fmla="val 21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58641-27AE-4AAC-9F5D-C9A441333978}">
      <dsp:nvSpPr>
        <dsp:cNvPr id="0" name=""/>
        <dsp:cNvSpPr/>
      </dsp:nvSpPr>
      <dsp:spPr>
        <a:xfrm>
          <a:off x="3127863" y="1611825"/>
          <a:ext cx="2283344" cy="228334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 smtClean="0">
              <a:latin typeface="Comic Sans MS" panose="030F0702030302020204" pitchFamily="66" charset="0"/>
            </a:rPr>
            <a:t>The Enterprise</a:t>
          </a:r>
          <a:endParaRPr lang="nb-NO" sz="2400" kern="1200" dirty="0">
            <a:latin typeface="Comic Sans MS" panose="030F0702030302020204" pitchFamily="66" charset="0"/>
          </a:endParaRPr>
        </a:p>
      </dsp:txBody>
      <dsp:txXfrm>
        <a:off x="3462251" y="1946213"/>
        <a:ext cx="1614568" cy="1614568"/>
      </dsp:txXfrm>
    </dsp:sp>
    <dsp:sp modelId="{7FD8122C-7FDC-4766-915E-C1105AED2094}">
      <dsp:nvSpPr>
        <dsp:cNvPr id="0" name=""/>
        <dsp:cNvSpPr/>
      </dsp:nvSpPr>
      <dsp:spPr>
        <a:xfrm>
          <a:off x="3911273" y="43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 smtClean="0">
              <a:latin typeface="Comic Sans MS" panose="030F0702030302020204" pitchFamily="66" charset="0"/>
            </a:rPr>
            <a:t>Patient</a:t>
          </a:r>
          <a:endParaRPr lang="nb-NO" sz="1100" kern="1200" dirty="0">
            <a:latin typeface="Comic Sans MS" panose="030F0702030302020204" pitchFamily="66" charset="0"/>
          </a:endParaRPr>
        </a:p>
      </dsp:txBody>
      <dsp:txXfrm>
        <a:off x="4016205" y="109299"/>
        <a:ext cx="506659" cy="506659"/>
      </dsp:txXfrm>
    </dsp:sp>
    <dsp:sp modelId="{71AA07C6-5886-40BA-BC57-FE18B80D378D}">
      <dsp:nvSpPr>
        <dsp:cNvPr id="0" name=""/>
        <dsp:cNvSpPr/>
      </dsp:nvSpPr>
      <dsp:spPr>
        <a:xfrm>
          <a:off x="5022365" y="27822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100" kern="1200" dirty="0" smtClean="0">
              <a:latin typeface="Comic Sans MS" panose="030F0702030302020204" pitchFamily="66" charset="0"/>
            </a:rPr>
            <a:t>Health Care</a:t>
          </a:r>
          <a:endParaRPr lang="nb-NO" sz="1100" kern="1200" dirty="0">
            <a:latin typeface="Comic Sans MS" panose="030F0702030302020204" pitchFamily="66" charset="0"/>
          </a:endParaRPr>
        </a:p>
      </dsp:txBody>
      <dsp:txXfrm>
        <a:off x="5127297" y="383159"/>
        <a:ext cx="506659" cy="506659"/>
      </dsp:txXfrm>
    </dsp:sp>
    <dsp:sp modelId="{45B9A5C1-C88A-4D05-B620-0AF6598D6799}">
      <dsp:nvSpPr>
        <dsp:cNvPr id="0" name=""/>
        <dsp:cNvSpPr/>
      </dsp:nvSpPr>
      <dsp:spPr>
        <a:xfrm>
          <a:off x="5878919" y="10370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Owner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5983851" y="1141999"/>
        <a:ext cx="506659" cy="506659"/>
      </dsp:txXfrm>
    </dsp:sp>
    <dsp:sp modelId="{CD29EADC-0F50-4365-A850-D0BF3E327E1B}">
      <dsp:nvSpPr>
        <dsp:cNvPr id="0" name=""/>
        <dsp:cNvSpPr/>
      </dsp:nvSpPr>
      <dsp:spPr>
        <a:xfrm>
          <a:off x="6284709" y="2107048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Organization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6389641" y="2211980"/>
        <a:ext cx="506659" cy="506659"/>
      </dsp:txXfrm>
    </dsp:sp>
    <dsp:sp modelId="{1A0031F5-89D3-4CA3-A513-9A0893E3D36F}">
      <dsp:nvSpPr>
        <dsp:cNvPr id="0" name=""/>
        <dsp:cNvSpPr/>
      </dsp:nvSpPr>
      <dsp:spPr>
        <a:xfrm>
          <a:off x="6146774" y="324304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Proc</a:t>
          </a:r>
          <a:r>
            <a:rPr lang="nb-NO" sz="1200" kern="1200" dirty="0" smtClean="0">
              <a:latin typeface="Comic Sans MS" panose="030F0702030302020204" pitchFamily="66" charset="0"/>
            </a:rPr>
            <a:t>-ess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6251706" y="3347981"/>
        <a:ext cx="506659" cy="506659"/>
      </dsp:txXfrm>
    </dsp:sp>
    <dsp:sp modelId="{138AB95E-D736-4447-A40C-BFB3886CB79C}">
      <dsp:nvSpPr>
        <dsp:cNvPr id="0" name=""/>
        <dsp:cNvSpPr/>
      </dsp:nvSpPr>
      <dsp:spPr>
        <a:xfrm>
          <a:off x="5496712" y="4184825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ICT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5601644" y="4289757"/>
        <a:ext cx="506659" cy="506659"/>
      </dsp:txXfrm>
    </dsp:sp>
    <dsp:sp modelId="{FB9953E1-7804-4345-92CD-B7F307DBC8FE}">
      <dsp:nvSpPr>
        <dsp:cNvPr id="0" name=""/>
        <dsp:cNvSpPr/>
      </dsp:nvSpPr>
      <dsp:spPr>
        <a:xfrm>
          <a:off x="4483446" y="471662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Know-How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4588378" y="4821561"/>
        <a:ext cx="506659" cy="506659"/>
      </dsp:txXfrm>
    </dsp:sp>
    <dsp:sp modelId="{C424B840-D7DA-4A8B-8417-E5544BB3AE46}">
      <dsp:nvSpPr>
        <dsp:cNvPr id="0" name=""/>
        <dsp:cNvSpPr/>
      </dsp:nvSpPr>
      <dsp:spPr>
        <a:xfrm>
          <a:off x="3339101" y="471662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Trai</a:t>
          </a:r>
          <a:r>
            <a:rPr lang="nb-NO" sz="1200" kern="1200" dirty="0" smtClean="0">
              <a:latin typeface="Comic Sans MS" panose="030F0702030302020204" pitchFamily="66" charset="0"/>
            </a:rPr>
            <a:t>-</a:t>
          </a:r>
          <a:br>
            <a:rPr lang="nb-NO" sz="1200" kern="1200" dirty="0" smtClean="0">
              <a:latin typeface="Comic Sans MS" panose="030F0702030302020204" pitchFamily="66" charset="0"/>
            </a:rPr>
          </a:br>
          <a:r>
            <a:rPr lang="nb-NO" sz="1200" kern="1200" dirty="0" err="1" smtClean="0">
              <a:latin typeface="Comic Sans MS" panose="030F0702030302020204" pitchFamily="66" charset="0"/>
            </a:rPr>
            <a:t>ning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3444033" y="4821561"/>
        <a:ext cx="506659" cy="506659"/>
      </dsp:txXfrm>
    </dsp:sp>
    <dsp:sp modelId="{597852B6-5E9F-4497-A199-96BF9DCDE812}">
      <dsp:nvSpPr>
        <dsp:cNvPr id="0" name=""/>
        <dsp:cNvSpPr/>
      </dsp:nvSpPr>
      <dsp:spPr>
        <a:xfrm>
          <a:off x="2325835" y="4184825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Logi-stics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430767" y="4289757"/>
        <a:ext cx="506659" cy="506659"/>
      </dsp:txXfrm>
    </dsp:sp>
    <dsp:sp modelId="{74C54DFD-C9A6-4E4F-8213-2BEAAFEDB485}">
      <dsp:nvSpPr>
        <dsp:cNvPr id="0" name=""/>
        <dsp:cNvSpPr/>
      </dsp:nvSpPr>
      <dsp:spPr>
        <a:xfrm>
          <a:off x="1675773" y="3243049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Econ-omy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1780705" y="3347981"/>
        <a:ext cx="506659" cy="506659"/>
      </dsp:txXfrm>
    </dsp:sp>
    <dsp:sp modelId="{29D429E3-28E2-413E-9841-5C6217596514}">
      <dsp:nvSpPr>
        <dsp:cNvPr id="0" name=""/>
        <dsp:cNvSpPr/>
      </dsp:nvSpPr>
      <dsp:spPr>
        <a:xfrm>
          <a:off x="1537838" y="2107048"/>
          <a:ext cx="716523" cy="71652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err="1" smtClean="0">
              <a:latin typeface="Comic Sans MS" panose="030F0702030302020204" pitchFamily="66" charset="0"/>
            </a:rPr>
            <a:t>Build</a:t>
          </a:r>
          <a:r>
            <a:rPr lang="nb-NO" sz="1200" kern="1200" dirty="0" smtClean="0">
              <a:latin typeface="Comic Sans MS" panose="030F0702030302020204" pitchFamily="66" charset="0"/>
            </a:rPr>
            <a:t>-</a:t>
          </a:r>
          <a:br>
            <a:rPr lang="nb-NO" sz="1200" kern="1200" dirty="0" smtClean="0">
              <a:latin typeface="Comic Sans MS" panose="030F0702030302020204" pitchFamily="66" charset="0"/>
            </a:rPr>
          </a:br>
          <a:r>
            <a:rPr lang="nb-NO" sz="1200" kern="1200" dirty="0" err="1" smtClean="0">
              <a:latin typeface="Comic Sans MS" panose="030F0702030302020204" pitchFamily="66" charset="0"/>
            </a:rPr>
            <a:t>ings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1642770" y="2211980"/>
        <a:ext cx="506659" cy="506659"/>
      </dsp:txXfrm>
    </dsp:sp>
    <dsp:sp modelId="{0E35E15D-7D1F-4BB3-AD9E-566E28BCB44E}">
      <dsp:nvSpPr>
        <dsp:cNvPr id="0" name=""/>
        <dsp:cNvSpPr/>
      </dsp:nvSpPr>
      <dsp:spPr>
        <a:xfrm>
          <a:off x="1943628" y="103706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FM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048560" y="1141999"/>
        <a:ext cx="506659" cy="506659"/>
      </dsp:txXfrm>
    </dsp:sp>
    <dsp:sp modelId="{F9EE7082-C4E7-492D-B657-4108E9412E46}">
      <dsp:nvSpPr>
        <dsp:cNvPr id="0" name=""/>
        <dsp:cNvSpPr/>
      </dsp:nvSpPr>
      <dsp:spPr>
        <a:xfrm>
          <a:off x="2800182" y="278227"/>
          <a:ext cx="716523" cy="716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latin typeface="Comic Sans MS" panose="030F0702030302020204" pitchFamily="66" charset="0"/>
            </a:rPr>
            <a:t>Autho-rities</a:t>
          </a:r>
          <a:endParaRPr lang="nb-NO" sz="1200" kern="1200" dirty="0">
            <a:latin typeface="Comic Sans MS" panose="030F0702030302020204" pitchFamily="66" charset="0"/>
          </a:endParaRPr>
        </a:p>
      </dsp:txBody>
      <dsp:txXfrm>
        <a:off x="2905114" y="383159"/>
        <a:ext cx="506659" cy="506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3631B-9583-4F06-A8EE-CB46E678CC25}">
      <dsp:nvSpPr>
        <dsp:cNvPr id="0" name=""/>
        <dsp:cNvSpPr/>
      </dsp:nvSpPr>
      <dsp:spPr>
        <a:xfrm>
          <a:off x="1086" y="689304"/>
          <a:ext cx="1365780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 smtClean="0">
              <a:latin typeface="Comic Sans MS" panose="030F0702030302020204" pitchFamily="66" charset="0"/>
            </a:rPr>
            <a:t>Behov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1086" y="689304"/>
        <a:ext cx="1365780" cy="259200"/>
      </dsp:txXfrm>
    </dsp:sp>
    <dsp:sp modelId="{1F8AFF5D-F4C7-459E-9FAF-63A38D8BE8A3}">
      <dsp:nvSpPr>
        <dsp:cNvPr id="0" name=""/>
        <dsp:cNvSpPr/>
      </dsp:nvSpPr>
      <dsp:spPr>
        <a:xfrm>
          <a:off x="280824" y="948504"/>
          <a:ext cx="1365780" cy="1011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Registrer prosjekt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Sjekk </a:t>
          </a:r>
          <a:r>
            <a:rPr lang="nb-NO" sz="900" kern="1200" dirty="0" err="1" smtClean="0">
              <a:latin typeface="Comic Sans MS" panose="030F0702030302020204" pitchFamily="66" charset="0"/>
            </a:rPr>
            <a:t>space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Prosjektutredning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Beslutningsgrunnlag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310458" y="978138"/>
        <a:ext cx="1306512" cy="952504"/>
      </dsp:txXfrm>
    </dsp:sp>
    <dsp:sp modelId="{D200E79F-5B54-44E9-9AB4-03E1C249C7C8}">
      <dsp:nvSpPr>
        <dsp:cNvPr id="0" name=""/>
        <dsp:cNvSpPr/>
      </dsp:nvSpPr>
      <dsp:spPr>
        <a:xfrm>
          <a:off x="1573914" y="648884"/>
          <a:ext cx="438940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700" kern="1200">
            <a:latin typeface="Comic Sans MS" panose="030F0702030302020204" pitchFamily="66" charset="0"/>
          </a:endParaRPr>
        </a:p>
      </dsp:txBody>
      <dsp:txXfrm>
        <a:off x="1573914" y="716892"/>
        <a:ext cx="336928" cy="204023"/>
      </dsp:txXfrm>
    </dsp:sp>
    <dsp:sp modelId="{0A708531-E779-440B-BEBD-41C8F9CB3A11}">
      <dsp:nvSpPr>
        <dsp:cNvPr id="0" name=""/>
        <dsp:cNvSpPr/>
      </dsp:nvSpPr>
      <dsp:spPr>
        <a:xfrm>
          <a:off x="2195056" y="689304"/>
          <a:ext cx="1365780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 smtClean="0">
              <a:latin typeface="Comic Sans MS" panose="030F0702030302020204" pitchFamily="66" charset="0"/>
            </a:rPr>
            <a:t>Planlegging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2195056" y="689304"/>
        <a:ext cx="1365780" cy="259200"/>
      </dsp:txXfrm>
    </dsp:sp>
    <dsp:sp modelId="{5B159131-19BE-4BC7-9EC6-01C24578EC8C}">
      <dsp:nvSpPr>
        <dsp:cNvPr id="0" name=""/>
        <dsp:cNvSpPr/>
      </dsp:nvSpPr>
      <dsp:spPr>
        <a:xfrm>
          <a:off x="2474794" y="948504"/>
          <a:ext cx="1365780" cy="1011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Brukermedvirkning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Programmering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Prosjektering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Virtuelt bygg - Ferdig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2504428" y="978138"/>
        <a:ext cx="1306512" cy="952504"/>
      </dsp:txXfrm>
    </dsp:sp>
    <dsp:sp modelId="{2A3139B0-477B-4735-BFE1-074B7AE6DDB4}">
      <dsp:nvSpPr>
        <dsp:cNvPr id="0" name=""/>
        <dsp:cNvSpPr/>
      </dsp:nvSpPr>
      <dsp:spPr>
        <a:xfrm>
          <a:off x="3767883" y="648884"/>
          <a:ext cx="438940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700" kern="1200">
            <a:latin typeface="Comic Sans MS" panose="030F0702030302020204" pitchFamily="66" charset="0"/>
          </a:endParaRPr>
        </a:p>
      </dsp:txBody>
      <dsp:txXfrm>
        <a:off x="3767883" y="716892"/>
        <a:ext cx="336928" cy="204023"/>
      </dsp:txXfrm>
    </dsp:sp>
    <dsp:sp modelId="{CEFA79EE-02B8-4FA6-A1BD-0C976FB3295C}">
      <dsp:nvSpPr>
        <dsp:cNvPr id="0" name=""/>
        <dsp:cNvSpPr/>
      </dsp:nvSpPr>
      <dsp:spPr>
        <a:xfrm>
          <a:off x="4389025" y="689304"/>
          <a:ext cx="1365780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 smtClean="0">
              <a:latin typeface="Comic Sans MS" panose="030F0702030302020204" pitchFamily="66" charset="0"/>
            </a:rPr>
            <a:t>Bygging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4389025" y="689304"/>
        <a:ext cx="1365780" cy="259200"/>
      </dsp:txXfrm>
    </dsp:sp>
    <dsp:sp modelId="{E895DD92-C395-46CA-9CAC-C175C60282A5}">
      <dsp:nvSpPr>
        <dsp:cNvPr id="0" name=""/>
        <dsp:cNvSpPr/>
      </dsp:nvSpPr>
      <dsp:spPr>
        <a:xfrm>
          <a:off x="4668763" y="948504"/>
          <a:ext cx="1365780" cy="1011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Produksjon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Mekanisk ferdig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Integrering, testing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Innflytting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EBIM-</a:t>
          </a:r>
          <a:r>
            <a:rPr lang="nb-NO" sz="900" kern="1200" dirty="0" err="1" smtClean="0">
              <a:latin typeface="Comic Sans MS" panose="030F0702030302020204" pitchFamily="66" charset="0"/>
            </a:rPr>
            <a:t>merge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4698397" y="978138"/>
        <a:ext cx="1306512" cy="952504"/>
      </dsp:txXfrm>
    </dsp:sp>
    <dsp:sp modelId="{0CDD9AA7-55C0-4662-86C6-E9E96114CCAB}">
      <dsp:nvSpPr>
        <dsp:cNvPr id="0" name=""/>
        <dsp:cNvSpPr/>
      </dsp:nvSpPr>
      <dsp:spPr>
        <a:xfrm>
          <a:off x="5961853" y="648884"/>
          <a:ext cx="438940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700" kern="1200">
            <a:latin typeface="Comic Sans MS" panose="030F0702030302020204" pitchFamily="66" charset="0"/>
          </a:endParaRPr>
        </a:p>
      </dsp:txBody>
      <dsp:txXfrm>
        <a:off x="5961853" y="716892"/>
        <a:ext cx="336928" cy="204023"/>
      </dsp:txXfrm>
    </dsp:sp>
    <dsp:sp modelId="{7AEEBD26-B296-460A-A46D-D869369134E3}">
      <dsp:nvSpPr>
        <dsp:cNvPr id="0" name=""/>
        <dsp:cNvSpPr/>
      </dsp:nvSpPr>
      <dsp:spPr>
        <a:xfrm>
          <a:off x="6582994" y="689304"/>
          <a:ext cx="1365780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 smtClean="0">
              <a:latin typeface="Comic Sans MS" panose="030F0702030302020204" pitchFamily="66" charset="0"/>
            </a:rPr>
            <a:t>Forvaltning, drift</a:t>
          </a:r>
          <a:endParaRPr lang="nb-NO" sz="900" kern="1200" dirty="0">
            <a:latin typeface="Comic Sans MS" panose="030F0702030302020204" pitchFamily="66" charset="0"/>
          </a:endParaRPr>
        </a:p>
      </dsp:txBody>
      <dsp:txXfrm>
        <a:off x="6582994" y="689304"/>
        <a:ext cx="1365780" cy="259200"/>
      </dsp:txXfrm>
    </dsp:sp>
    <dsp:sp modelId="{D22FE2BB-6C58-4ECA-A6FA-684ED2AF9A7B}">
      <dsp:nvSpPr>
        <dsp:cNvPr id="0" name=""/>
        <dsp:cNvSpPr/>
      </dsp:nvSpPr>
      <dsp:spPr>
        <a:xfrm>
          <a:off x="6862733" y="948504"/>
          <a:ext cx="1365780" cy="1011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Prøvedrift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Forvaltning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Overlevering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900" kern="1200" dirty="0" smtClean="0">
              <a:latin typeface="Comic Sans MS" panose="030F0702030302020204" pitchFamily="66" charset="0"/>
            </a:rPr>
            <a:t>Garantioppfølging</a:t>
          </a:r>
          <a:endParaRPr lang="nb-NO" sz="900" kern="1200" dirty="0">
            <a:latin typeface="Comic Sans MS" panose="030F0702030302020204" pitchFamily="66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b-NO" sz="900" kern="1200" dirty="0">
            <a:latin typeface="Comic Sans MS" panose="030F0702030302020204" pitchFamily="66" charset="0"/>
          </a:endParaRPr>
        </a:p>
      </dsp:txBody>
      <dsp:txXfrm>
        <a:off x="6892367" y="978138"/>
        <a:ext cx="1306512" cy="952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43AD9-88DA-43E9-B45F-A8AC5CA96354}">
      <dsp:nvSpPr>
        <dsp:cNvPr id="0" name=""/>
        <dsp:cNvSpPr/>
      </dsp:nvSpPr>
      <dsp:spPr>
        <a:xfrm>
          <a:off x="236657" y="265941"/>
          <a:ext cx="1258335" cy="1480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B734E-DA81-4B99-BD7F-30C3A1F33B82}">
      <dsp:nvSpPr>
        <dsp:cNvPr id="0" name=""/>
        <dsp:cNvSpPr/>
      </dsp:nvSpPr>
      <dsp:spPr>
        <a:xfrm>
          <a:off x="236657" y="321538"/>
          <a:ext cx="92441" cy="924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04D6F-584C-4A2C-BD58-368AEB3A5F77}">
      <dsp:nvSpPr>
        <dsp:cNvPr id="0" name=""/>
        <dsp:cNvSpPr/>
      </dsp:nvSpPr>
      <dsp:spPr>
        <a:xfrm>
          <a:off x="236657" y="0"/>
          <a:ext cx="1258335" cy="26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>
              <a:latin typeface="Comic Sans MS" panose="030F0702030302020204" pitchFamily="66" charset="0"/>
            </a:rPr>
            <a:t>Før </a:t>
          </a:r>
          <a:r>
            <a:rPr lang="nb-NO" sz="1400" kern="1200" dirty="0" smtClean="0">
              <a:latin typeface="Comic Sans MS" panose="030F0702030302020204" pitchFamily="66" charset="0"/>
            </a:rPr>
            <a:t>oppstart</a:t>
          </a:r>
          <a:endParaRPr lang="nb-NO" sz="1600" kern="1200" dirty="0">
            <a:latin typeface="Comic Sans MS" panose="030F0702030302020204" pitchFamily="66" charset="0"/>
          </a:endParaRPr>
        </a:p>
      </dsp:txBody>
      <dsp:txXfrm>
        <a:off x="236657" y="0"/>
        <a:ext cx="1258335" cy="265941"/>
      </dsp:txXfrm>
    </dsp:sp>
    <dsp:sp modelId="{C19539B1-06E1-48DE-9A91-AD54842C0E54}">
      <dsp:nvSpPr>
        <dsp:cNvPr id="0" name=""/>
        <dsp:cNvSpPr/>
      </dsp:nvSpPr>
      <dsp:spPr>
        <a:xfrm>
          <a:off x="236657" y="537017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6B409-38AE-4F01-B448-BE08F9143287}">
      <dsp:nvSpPr>
        <dsp:cNvPr id="0" name=""/>
        <dsp:cNvSpPr/>
      </dsp:nvSpPr>
      <dsp:spPr>
        <a:xfrm>
          <a:off x="324740" y="47549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Prosjektregister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475499"/>
        <a:ext cx="1170251" cy="215476"/>
      </dsp:txXfrm>
    </dsp:sp>
    <dsp:sp modelId="{810636F0-CA5C-418A-AA67-979F1A7E5927}">
      <dsp:nvSpPr>
        <dsp:cNvPr id="0" name=""/>
        <dsp:cNvSpPr/>
      </dsp:nvSpPr>
      <dsp:spPr>
        <a:xfrm>
          <a:off x="236657" y="752494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EFA40-E286-4343-8E21-128B37EFF081}">
      <dsp:nvSpPr>
        <dsp:cNvPr id="0" name=""/>
        <dsp:cNvSpPr/>
      </dsp:nvSpPr>
      <dsp:spPr>
        <a:xfrm>
          <a:off x="324740" y="690975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err="1" smtClean="0">
              <a:latin typeface="Comic Sans MS" panose="030F0702030302020204" pitchFamily="66" charset="0"/>
            </a:rPr>
            <a:t>SlimBIM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690975"/>
        <a:ext cx="1170251" cy="215476"/>
      </dsp:txXfrm>
    </dsp:sp>
    <dsp:sp modelId="{82C73D3B-0BBB-49C1-8F50-DEF0CFB05A9C}">
      <dsp:nvSpPr>
        <dsp:cNvPr id="0" name=""/>
        <dsp:cNvSpPr/>
      </dsp:nvSpPr>
      <dsp:spPr>
        <a:xfrm>
          <a:off x="236657" y="96797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C1ED2-14D4-47D9-82C5-9E7AC691B023}">
      <dsp:nvSpPr>
        <dsp:cNvPr id="0" name=""/>
        <dsp:cNvSpPr/>
      </dsp:nvSpPr>
      <dsp:spPr>
        <a:xfrm>
          <a:off x="324740" y="906452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NS3940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906452"/>
        <a:ext cx="1170251" cy="215476"/>
      </dsp:txXfrm>
    </dsp:sp>
    <dsp:sp modelId="{4C005183-07F8-4D92-87F3-DFCE7F131C5A}">
      <dsp:nvSpPr>
        <dsp:cNvPr id="0" name=""/>
        <dsp:cNvSpPr/>
      </dsp:nvSpPr>
      <dsp:spPr>
        <a:xfrm>
          <a:off x="236657" y="1183448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514D0-7C4F-4D54-9DED-36C795EE247F}">
      <dsp:nvSpPr>
        <dsp:cNvPr id="0" name=""/>
        <dsp:cNvSpPr/>
      </dsp:nvSpPr>
      <dsp:spPr>
        <a:xfrm>
          <a:off x="324740" y="112192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Krav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1121929"/>
        <a:ext cx="1170251" cy="215476"/>
      </dsp:txXfrm>
    </dsp:sp>
    <dsp:sp modelId="{2CE0CCEC-95CC-4982-BC68-F7C0A898D099}">
      <dsp:nvSpPr>
        <dsp:cNvPr id="0" name=""/>
        <dsp:cNvSpPr/>
      </dsp:nvSpPr>
      <dsp:spPr>
        <a:xfrm>
          <a:off x="236657" y="1398925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0681F-5FD7-4277-908E-948D74279453}">
      <dsp:nvSpPr>
        <dsp:cNvPr id="0" name=""/>
        <dsp:cNvSpPr/>
      </dsp:nvSpPr>
      <dsp:spPr>
        <a:xfrm>
          <a:off x="324740" y="1337406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TFM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1337406"/>
        <a:ext cx="1170251" cy="215476"/>
      </dsp:txXfrm>
    </dsp:sp>
    <dsp:sp modelId="{5A26D819-509F-4812-9C65-6AE16699B48B}">
      <dsp:nvSpPr>
        <dsp:cNvPr id="0" name=""/>
        <dsp:cNvSpPr/>
      </dsp:nvSpPr>
      <dsp:spPr>
        <a:xfrm>
          <a:off x="236657" y="161440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358A1-B309-4BDC-8EEF-A4E71A6D16BA}">
      <dsp:nvSpPr>
        <dsp:cNvPr id="0" name=""/>
        <dsp:cNvSpPr/>
      </dsp:nvSpPr>
      <dsp:spPr>
        <a:xfrm>
          <a:off x="324740" y="1552883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…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324740" y="1552883"/>
        <a:ext cx="1170251" cy="215476"/>
      </dsp:txXfrm>
    </dsp:sp>
    <dsp:sp modelId="{3F939737-A13C-4D94-8612-3819D66F2A55}">
      <dsp:nvSpPr>
        <dsp:cNvPr id="0" name=""/>
        <dsp:cNvSpPr/>
      </dsp:nvSpPr>
      <dsp:spPr>
        <a:xfrm>
          <a:off x="1557909" y="265941"/>
          <a:ext cx="1258335" cy="1480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F8EBA-3A91-4A6A-ABC9-785DCA68E27D}">
      <dsp:nvSpPr>
        <dsp:cNvPr id="0" name=""/>
        <dsp:cNvSpPr/>
      </dsp:nvSpPr>
      <dsp:spPr>
        <a:xfrm>
          <a:off x="1557909" y="321538"/>
          <a:ext cx="92441" cy="924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565FA-ED56-414E-B2C7-A40FB2F0F69C}">
      <dsp:nvSpPr>
        <dsp:cNvPr id="0" name=""/>
        <dsp:cNvSpPr/>
      </dsp:nvSpPr>
      <dsp:spPr>
        <a:xfrm>
          <a:off x="1557909" y="0"/>
          <a:ext cx="1258335" cy="26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>
              <a:latin typeface="Comic Sans MS" panose="030F0702030302020204" pitchFamily="66" charset="0"/>
            </a:rPr>
            <a:t>Kontinuerlig</a:t>
          </a:r>
          <a:endParaRPr lang="nb-NO" sz="1600" kern="1200" dirty="0">
            <a:latin typeface="Comic Sans MS" panose="030F0702030302020204" pitchFamily="66" charset="0"/>
          </a:endParaRPr>
        </a:p>
      </dsp:txBody>
      <dsp:txXfrm>
        <a:off x="1557909" y="0"/>
        <a:ext cx="1258335" cy="265941"/>
      </dsp:txXfrm>
    </dsp:sp>
    <dsp:sp modelId="{2A22C0F2-AB97-43F6-85D0-F0586FF39171}">
      <dsp:nvSpPr>
        <dsp:cNvPr id="0" name=""/>
        <dsp:cNvSpPr/>
      </dsp:nvSpPr>
      <dsp:spPr>
        <a:xfrm>
          <a:off x="1557909" y="537017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72D57-017B-4392-BE03-CD68C9939D4F}">
      <dsp:nvSpPr>
        <dsp:cNvPr id="0" name=""/>
        <dsp:cNvSpPr/>
      </dsp:nvSpPr>
      <dsp:spPr>
        <a:xfrm>
          <a:off x="1645992" y="47549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TFM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1645992" y="475499"/>
        <a:ext cx="1170251" cy="215476"/>
      </dsp:txXfrm>
    </dsp:sp>
    <dsp:sp modelId="{9FD01132-FC6E-4F8F-9C1B-BD0979272D8C}">
      <dsp:nvSpPr>
        <dsp:cNvPr id="0" name=""/>
        <dsp:cNvSpPr/>
      </dsp:nvSpPr>
      <dsp:spPr>
        <a:xfrm>
          <a:off x="1557909" y="752494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2B1C3-2218-481F-AF1A-2F80D10F22C2}">
      <dsp:nvSpPr>
        <dsp:cNvPr id="0" name=""/>
        <dsp:cNvSpPr/>
      </dsp:nvSpPr>
      <dsp:spPr>
        <a:xfrm>
          <a:off x="1645992" y="690975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Krav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1645992" y="690975"/>
        <a:ext cx="1170251" cy="215476"/>
      </dsp:txXfrm>
    </dsp:sp>
    <dsp:sp modelId="{D6918612-6680-4EF7-A1D1-2D805025B7FE}">
      <dsp:nvSpPr>
        <dsp:cNvPr id="0" name=""/>
        <dsp:cNvSpPr/>
      </dsp:nvSpPr>
      <dsp:spPr>
        <a:xfrm>
          <a:off x="1557909" y="96797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60208-2DF0-478B-979E-387E81E250D3}">
      <dsp:nvSpPr>
        <dsp:cNvPr id="0" name=""/>
        <dsp:cNvSpPr/>
      </dsp:nvSpPr>
      <dsp:spPr>
        <a:xfrm>
          <a:off x="1645992" y="906452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Involvering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1645992" y="906452"/>
        <a:ext cx="1170251" cy="215476"/>
      </dsp:txXfrm>
    </dsp:sp>
    <dsp:sp modelId="{08274448-212D-495F-8ACE-7E0F0B90696C}">
      <dsp:nvSpPr>
        <dsp:cNvPr id="0" name=""/>
        <dsp:cNvSpPr/>
      </dsp:nvSpPr>
      <dsp:spPr>
        <a:xfrm>
          <a:off x="1557909" y="1183448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31032-9759-4780-9E3A-78A253935692}">
      <dsp:nvSpPr>
        <dsp:cNvPr id="0" name=""/>
        <dsp:cNvSpPr/>
      </dsp:nvSpPr>
      <dsp:spPr>
        <a:xfrm>
          <a:off x="1645992" y="112192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Program – løsning</a:t>
          </a:r>
        </a:p>
      </dsp:txBody>
      <dsp:txXfrm>
        <a:off x="1645992" y="1121929"/>
        <a:ext cx="1170251" cy="215476"/>
      </dsp:txXfrm>
    </dsp:sp>
    <dsp:sp modelId="{933E4D99-610D-4052-9A74-25DFDC618396}">
      <dsp:nvSpPr>
        <dsp:cNvPr id="0" name=""/>
        <dsp:cNvSpPr/>
      </dsp:nvSpPr>
      <dsp:spPr>
        <a:xfrm>
          <a:off x="1557909" y="1398925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C8C7A-AECC-41FD-99B0-5287DF3981FA}">
      <dsp:nvSpPr>
        <dsp:cNvPr id="0" name=""/>
        <dsp:cNvSpPr/>
      </dsp:nvSpPr>
      <dsp:spPr>
        <a:xfrm>
          <a:off x="1645992" y="1337406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Komponenter</a:t>
          </a:r>
        </a:p>
      </dsp:txBody>
      <dsp:txXfrm>
        <a:off x="1645992" y="1337406"/>
        <a:ext cx="1170251" cy="215476"/>
      </dsp:txXfrm>
    </dsp:sp>
    <dsp:sp modelId="{FD97A08C-6443-40B6-8142-9211A513EE72}">
      <dsp:nvSpPr>
        <dsp:cNvPr id="0" name=""/>
        <dsp:cNvSpPr/>
      </dsp:nvSpPr>
      <dsp:spPr>
        <a:xfrm>
          <a:off x="1557909" y="161440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AD909-6676-4C19-8EC4-DF8E76C01447}">
      <dsp:nvSpPr>
        <dsp:cNvPr id="0" name=""/>
        <dsp:cNvSpPr/>
      </dsp:nvSpPr>
      <dsp:spPr>
        <a:xfrm>
          <a:off x="1645992" y="1552883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Tid/kostnad</a:t>
          </a:r>
        </a:p>
      </dsp:txBody>
      <dsp:txXfrm>
        <a:off x="1645992" y="1552883"/>
        <a:ext cx="1170251" cy="215476"/>
      </dsp:txXfrm>
    </dsp:sp>
    <dsp:sp modelId="{37EE27F7-C675-4AC8-8D29-DBDE9F25DF60}">
      <dsp:nvSpPr>
        <dsp:cNvPr id="0" name=""/>
        <dsp:cNvSpPr/>
      </dsp:nvSpPr>
      <dsp:spPr>
        <a:xfrm>
          <a:off x="1557909" y="1829878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C6C4C-6F60-4CD8-89C2-14410401FDAB}">
      <dsp:nvSpPr>
        <dsp:cNvPr id="0" name=""/>
        <dsp:cNvSpPr/>
      </dsp:nvSpPr>
      <dsp:spPr>
        <a:xfrm>
          <a:off x="1645992" y="1768360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…</a:t>
          </a:r>
        </a:p>
      </dsp:txBody>
      <dsp:txXfrm>
        <a:off x="1645992" y="1768360"/>
        <a:ext cx="1170251" cy="215476"/>
      </dsp:txXfrm>
    </dsp:sp>
    <dsp:sp modelId="{8DEB3E4F-6372-4C72-9C2A-6353A42D24B5}">
      <dsp:nvSpPr>
        <dsp:cNvPr id="0" name=""/>
        <dsp:cNvSpPr/>
      </dsp:nvSpPr>
      <dsp:spPr>
        <a:xfrm>
          <a:off x="2879160" y="265941"/>
          <a:ext cx="1258335" cy="1480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E4442-DF55-4D2B-B9D5-561FD068027B}">
      <dsp:nvSpPr>
        <dsp:cNvPr id="0" name=""/>
        <dsp:cNvSpPr/>
      </dsp:nvSpPr>
      <dsp:spPr>
        <a:xfrm>
          <a:off x="2879160" y="321538"/>
          <a:ext cx="92441" cy="924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2DC3D-CEF6-4ADD-B3A0-F5A9B22A2CF8}">
      <dsp:nvSpPr>
        <dsp:cNvPr id="0" name=""/>
        <dsp:cNvSpPr/>
      </dsp:nvSpPr>
      <dsp:spPr>
        <a:xfrm>
          <a:off x="2879160" y="0"/>
          <a:ext cx="1258335" cy="26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smtClean="0">
              <a:latin typeface="Comic Sans MS" panose="030F0702030302020204" pitchFamily="66" charset="0"/>
            </a:rPr>
            <a:t>Før bygging</a:t>
          </a:r>
          <a:endParaRPr lang="nb-NO" sz="1600" kern="1200" dirty="0">
            <a:latin typeface="Comic Sans MS" panose="030F0702030302020204" pitchFamily="66" charset="0"/>
          </a:endParaRPr>
        </a:p>
      </dsp:txBody>
      <dsp:txXfrm>
        <a:off x="2879160" y="0"/>
        <a:ext cx="1258335" cy="265941"/>
      </dsp:txXfrm>
    </dsp:sp>
    <dsp:sp modelId="{F2FD43B4-AC7D-44B8-B8F8-CADB23F2CF4B}">
      <dsp:nvSpPr>
        <dsp:cNvPr id="0" name=""/>
        <dsp:cNvSpPr/>
      </dsp:nvSpPr>
      <dsp:spPr>
        <a:xfrm>
          <a:off x="2879160" y="537017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3A0E4-BDFF-4523-BBF8-199FA941753D}">
      <dsp:nvSpPr>
        <dsp:cNvPr id="0" name=""/>
        <dsp:cNvSpPr/>
      </dsp:nvSpPr>
      <dsp:spPr>
        <a:xfrm>
          <a:off x="2967244" y="47549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Kostnader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475499"/>
        <a:ext cx="1170251" cy="215476"/>
      </dsp:txXfrm>
    </dsp:sp>
    <dsp:sp modelId="{47DCAD52-08FA-4EDF-8DF0-4F907A1EEAF8}">
      <dsp:nvSpPr>
        <dsp:cNvPr id="0" name=""/>
        <dsp:cNvSpPr/>
      </dsp:nvSpPr>
      <dsp:spPr>
        <a:xfrm>
          <a:off x="2879160" y="752494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8D5F7-69F2-4980-9E02-A47E039E4A2F}">
      <dsp:nvSpPr>
        <dsp:cNvPr id="0" name=""/>
        <dsp:cNvSpPr/>
      </dsp:nvSpPr>
      <dsp:spPr>
        <a:xfrm>
          <a:off x="2967244" y="690975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Tid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690975"/>
        <a:ext cx="1170251" cy="215476"/>
      </dsp:txXfrm>
    </dsp:sp>
    <dsp:sp modelId="{000CA119-7BD5-4F9D-86E0-7DB9D22FC776}">
      <dsp:nvSpPr>
        <dsp:cNvPr id="0" name=""/>
        <dsp:cNvSpPr/>
      </dsp:nvSpPr>
      <dsp:spPr>
        <a:xfrm>
          <a:off x="2879160" y="96797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3C4C0-07DB-4C37-B582-75BB1DF4ED5E}">
      <dsp:nvSpPr>
        <dsp:cNvPr id="0" name=""/>
        <dsp:cNvSpPr/>
      </dsp:nvSpPr>
      <dsp:spPr>
        <a:xfrm>
          <a:off x="2967244" y="906452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Virtuelt bygg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906452"/>
        <a:ext cx="1170251" cy="215476"/>
      </dsp:txXfrm>
    </dsp:sp>
    <dsp:sp modelId="{29ACAF30-6D79-4374-98F2-C330B865B19A}">
      <dsp:nvSpPr>
        <dsp:cNvPr id="0" name=""/>
        <dsp:cNvSpPr/>
      </dsp:nvSpPr>
      <dsp:spPr>
        <a:xfrm>
          <a:off x="2879160" y="1183448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694A4-3445-413A-9AF6-CD70F88B3C17}">
      <dsp:nvSpPr>
        <dsp:cNvPr id="0" name=""/>
        <dsp:cNvSpPr/>
      </dsp:nvSpPr>
      <dsp:spPr>
        <a:xfrm>
          <a:off x="2967244" y="112192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Tekn. </a:t>
          </a:r>
          <a:r>
            <a:rPr lang="nb-NO" sz="1000" kern="1200" dirty="0" smtClean="0">
              <a:latin typeface="Comic Sans MS" panose="030F0702030302020204" pitchFamily="66" charset="0"/>
            </a:rPr>
            <a:t>systemer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1121929"/>
        <a:ext cx="1170251" cy="215476"/>
      </dsp:txXfrm>
    </dsp:sp>
    <dsp:sp modelId="{31B143DA-D068-40F1-AADC-E863FC2B6433}">
      <dsp:nvSpPr>
        <dsp:cNvPr id="0" name=""/>
        <dsp:cNvSpPr/>
      </dsp:nvSpPr>
      <dsp:spPr>
        <a:xfrm>
          <a:off x="2879160" y="1398925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FED79-AECD-470C-A587-A4591D31A8CD}">
      <dsp:nvSpPr>
        <dsp:cNvPr id="0" name=""/>
        <dsp:cNvSpPr/>
      </dsp:nvSpPr>
      <dsp:spPr>
        <a:xfrm>
          <a:off x="2967244" y="1337406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Prod.info.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1337406"/>
        <a:ext cx="1170251" cy="215476"/>
      </dsp:txXfrm>
    </dsp:sp>
    <dsp:sp modelId="{002CAAA3-B326-4ECE-A63C-59857EF2366D}">
      <dsp:nvSpPr>
        <dsp:cNvPr id="0" name=""/>
        <dsp:cNvSpPr/>
      </dsp:nvSpPr>
      <dsp:spPr>
        <a:xfrm>
          <a:off x="2879160" y="161440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B492D-5B24-4B6E-80A8-7C0B0534BD2A}">
      <dsp:nvSpPr>
        <dsp:cNvPr id="0" name=""/>
        <dsp:cNvSpPr/>
      </dsp:nvSpPr>
      <dsp:spPr>
        <a:xfrm>
          <a:off x="2967244" y="1552883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…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2967244" y="1552883"/>
        <a:ext cx="1170251" cy="215476"/>
      </dsp:txXfrm>
    </dsp:sp>
    <dsp:sp modelId="{124C2D84-B2D4-4296-8F4A-D4800FA638CC}">
      <dsp:nvSpPr>
        <dsp:cNvPr id="0" name=""/>
        <dsp:cNvSpPr/>
      </dsp:nvSpPr>
      <dsp:spPr>
        <a:xfrm>
          <a:off x="4200412" y="265941"/>
          <a:ext cx="1258335" cy="1480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CE179-048D-4E15-9028-DEB09A59D8BF}">
      <dsp:nvSpPr>
        <dsp:cNvPr id="0" name=""/>
        <dsp:cNvSpPr/>
      </dsp:nvSpPr>
      <dsp:spPr>
        <a:xfrm>
          <a:off x="4200412" y="321538"/>
          <a:ext cx="92441" cy="924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8B614-BB07-41F6-B0E6-F49626A98C7D}">
      <dsp:nvSpPr>
        <dsp:cNvPr id="0" name=""/>
        <dsp:cNvSpPr/>
      </dsp:nvSpPr>
      <dsp:spPr>
        <a:xfrm>
          <a:off x="4200412" y="0"/>
          <a:ext cx="1258335" cy="26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 err="1" smtClean="0">
              <a:latin typeface="Comic Sans MS" panose="030F0702030302020204" pitchFamily="66" charset="0"/>
            </a:rPr>
            <a:t>Osv</a:t>
          </a:r>
          <a:r>
            <a:rPr lang="nb-NO" sz="1600" kern="1200" dirty="0" smtClean="0">
              <a:latin typeface="Comic Sans MS" panose="030F0702030302020204" pitchFamily="66" charset="0"/>
            </a:rPr>
            <a:t>…</a:t>
          </a:r>
          <a:endParaRPr lang="nb-NO" sz="1600" kern="1200" dirty="0">
            <a:latin typeface="Comic Sans MS" panose="030F0702030302020204" pitchFamily="66" charset="0"/>
          </a:endParaRPr>
        </a:p>
      </dsp:txBody>
      <dsp:txXfrm>
        <a:off x="4200412" y="0"/>
        <a:ext cx="1258335" cy="265941"/>
      </dsp:txXfrm>
    </dsp:sp>
    <dsp:sp modelId="{5B20BDFA-9EA7-4EC0-BED8-1874526AA2CE}">
      <dsp:nvSpPr>
        <dsp:cNvPr id="0" name=""/>
        <dsp:cNvSpPr/>
      </dsp:nvSpPr>
      <dsp:spPr>
        <a:xfrm>
          <a:off x="4200412" y="537017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7B02D-0275-460A-805E-400EEB229943}">
      <dsp:nvSpPr>
        <dsp:cNvPr id="0" name=""/>
        <dsp:cNvSpPr/>
      </dsp:nvSpPr>
      <dsp:spPr>
        <a:xfrm>
          <a:off x="4288496" y="475499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Innregulering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4288496" y="475499"/>
        <a:ext cx="1170251" cy="215476"/>
      </dsp:txXfrm>
    </dsp:sp>
    <dsp:sp modelId="{284DEAD2-0B2E-4647-A26E-099B404F088A}">
      <dsp:nvSpPr>
        <dsp:cNvPr id="0" name=""/>
        <dsp:cNvSpPr/>
      </dsp:nvSpPr>
      <dsp:spPr>
        <a:xfrm>
          <a:off x="4200412" y="752494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FC07-45B3-4B66-8124-B25875F5EFD4}">
      <dsp:nvSpPr>
        <dsp:cNvPr id="0" name=""/>
        <dsp:cNvSpPr/>
      </dsp:nvSpPr>
      <dsp:spPr>
        <a:xfrm>
          <a:off x="4288496" y="690975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Opplæring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4288496" y="690975"/>
        <a:ext cx="1170251" cy="215476"/>
      </dsp:txXfrm>
    </dsp:sp>
    <dsp:sp modelId="{D7CEE3DB-3AA6-40B4-8B42-7497E31967A7}">
      <dsp:nvSpPr>
        <dsp:cNvPr id="0" name=""/>
        <dsp:cNvSpPr/>
      </dsp:nvSpPr>
      <dsp:spPr>
        <a:xfrm>
          <a:off x="4200412" y="967971"/>
          <a:ext cx="92439" cy="92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30D2F-FE6F-473B-A41C-A055B94D2986}">
      <dsp:nvSpPr>
        <dsp:cNvPr id="0" name=""/>
        <dsp:cNvSpPr/>
      </dsp:nvSpPr>
      <dsp:spPr>
        <a:xfrm>
          <a:off x="4288496" y="906452"/>
          <a:ext cx="1170251" cy="21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000" kern="1200" dirty="0" smtClean="0">
              <a:latin typeface="Comic Sans MS" panose="030F0702030302020204" pitchFamily="66" charset="0"/>
            </a:rPr>
            <a:t>…</a:t>
          </a:r>
          <a:endParaRPr lang="nb-NO" sz="1000" kern="1200" dirty="0">
            <a:latin typeface="Comic Sans MS" panose="030F0702030302020204" pitchFamily="66" charset="0"/>
          </a:endParaRPr>
        </a:p>
      </dsp:txBody>
      <dsp:txXfrm>
        <a:off x="4288496" y="906452"/>
        <a:ext cx="1170251" cy="215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CF326A8F-D5B2-4D9D-B5C3-E6CCE899B665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CB50F7C8-6AF4-426A-B33E-D2223B1CEC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61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Jan Myhre – prosjektdirektør </a:t>
            </a:r>
            <a:r>
              <a:rPr lang="nb-NO" dirty="0" err="1" smtClean="0"/>
              <a:t>Digibygg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76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Datasikkerhet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299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9605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mtClean="0">
                <a:ea typeface="ＭＳ Ｐゴシック" pitchFamily="34" charset="-128"/>
              </a:rPr>
              <a:t>Artikkel i Digi.no – IT bransjens nettavis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39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500" dirty="0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FB443-3D38-D745-A442-F41FD549B7D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37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sz="12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05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594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960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500" dirty="0" smtClean="0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FB443-3D38-D745-A442-F41FD549B7D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37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18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60 % </a:t>
            </a:r>
            <a:r>
              <a:rPr lang="nb-NO" dirty="0" err="1" smtClean="0"/>
              <a:t>byggrelatert</a:t>
            </a:r>
            <a:endParaRPr lang="nb-NO" dirty="0" smtClean="0"/>
          </a:p>
          <a:p>
            <a:r>
              <a:rPr lang="nb-NO" dirty="0" smtClean="0"/>
              <a:t>1.3 </a:t>
            </a:r>
            <a:r>
              <a:rPr lang="nb-NO" dirty="0" err="1" smtClean="0"/>
              <a:t>mill</a:t>
            </a:r>
            <a:r>
              <a:rPr lang="nb-NO" dirty="0" smtClean="0"/>
              <a:t> pr. år. trekkes ut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32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0F7C8-6AF4-426A-B33E-D2223B1CECF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37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77222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170842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6347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86051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37307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54051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41810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28364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03932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70260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43235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62A9E-9B75-4177-A2C7-8BC5D12AF496}" type="datetimeFigureOut">
              <a:rPr lang="nb-NO" smtClean="0"/>
              <a:t>16.04.2018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EE21B-866B-45DF-B414-7848EAD231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87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Comic Sans MS"/>
          <a:ea typeface="+mj-ea"/>
          <a:cs typeface="Comic Sans M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/>
        <a:buChar char="•"/>
        <a:defRPr sz="3200" b="0" i="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6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emf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58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18" Type="http://schemas.openxmlformats.org/officeDocument/2006/relationships/image" Target="../media/image6.gif"/><Relationship Id="rId3" Type="http://schemas.openxmlformats.org/officeDocument/2006/relationships/image" Target="../media/image59.jpeg"/><Relationship Id="rId7" Type="http://schemas.openxmlformats.org/officeDocument/2006/relationships/image" Target="../media/image62.gif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5.jpe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5.png"/><Relationship Id="rId18" Type="http://schemas.openxmlformats.org/officeDocument/2006/relationships/image" Target="../media/image6.gi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4.png"/><Relationship Id="rId17" Type="http://schemas.openxmlformats.org/officeDocument/2006/relationships/image" Target="../media/image69.png"/><Relationship Id="rId2" Type="http://schemas.openxmlformats.org/officeDocument/2006/relationships/tags" Target="../tags/tag2.xml"/><Relationship Id="rId16" Type="http://schemas.openxmlformats.org/officeDocument/2006/relationships/image" Target="../media/image7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3.png"/><Relationship Id="rId5" Type="http://schemas.openxmlformats.org/officeDocument/2006/relationships/tags" Target="../tags/tag5.xml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82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-267286" y="-112542"/>
            <a:ext cx="9924757" cy="7069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9705" y="907092"/>
            <a:ext cx="8229600" cy="1483308"/>
          </a:xfrm>
        </p:spPr>
        <p:txBody>
          <a:bodyPr>
            <a:noAutofit/>
          </a:bodyPr>
          <a:lstStyle/>
          <a:p>
            <a:r>
              <a:rPr lang="nb-NO" sz="6600" b="1" dirty="0" smtClean="0">
                <a:latin typeface="+mn-lt"/>
                <a:cs typeface="Times New Roman" panose="02020603050405020304" pitchFamily="18" charset="0"/>
              </a:rPr>
              <a:t>Enterprise BIM (EBIM)</a:t>
            </a:r>
            <a:r>
              <a:rPr lang="nb-NO" sz="3200" b="1" dirty="0" smtClean="0">
                <a:latin typeface="+mn-lt"/>
              </a:rPr>
              <a:t/>
            </a:r>
            <a:br>
              <a:rPr lang="nb-NO" sz="3200" b="1" dirty="0" smtClean="0">
                <a:latin typeface="+mn-lt"/>
              </a:rPr>
            </a:br>
            <a:r>
              <a:rPr lang="nb-NO" sz="3200" b="1" dirty="0" smtClean="0">
                <a:latin typeface="+mn-lt"/>
                <a:cs typeface="Times New Roman" panose="02020603050405020304" pitchFamily="18" charset="0"/>
              </a:rPr>
              <a:t>St</a:t>
            </a:r>
            <a:r>
              <a:rPr lang="nb-NO" sz="3200" b="1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nb-NO" sz="3200" b="1" dirty="0" smtClean="0">
                <a:latin typeface="+mn-lt"/>
                <a:cs typeface="Times New Roman" panose="02020603050405020304" pitchFamily="18" charset="0"/>
              </a:rPr>
              <a:t>Olavs Hospital </a:t>
            </a:r>
            <a:endParaRPr lang="nb-NO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2502524" y="2918084"/>
            <a:ext cx="3960776" cy="1505432"/>
            <a:chOff x="0" y="840"/>
            <a:chExt cx="5760" cy="223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8" t="10580" r="36482" b="7742"/>
            <a:stretch>
              <a:fillRect/>
            </a:stretch>
          </p:blipFill>
          <p:spPr bwMode="auto">
            <a:xfrm>
              <a:off x="0" y="844"/>
              <a:ext cx="2629" cy="2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5" t="5736" r="21342" b="10480"/>
            <a:stretch>
              <a:fillRect/>
            </a:stretch>
          </p:blipFill>
          <p:spPr bwMode="auto">
            <a:xfrm>
              <a:off x="2748" y="840"/>
              <a:ext cx="3012" cy="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9" descr="Fear-jun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875" y="4207289"/>
            <a:ext cx="2392158" cy="132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75" y="4207289"/>
            <a:ext cx="2410366" cy="1329171"/>
          </a:xfrm>
          <a:prstGeom prst="rect">
            <a:avLst/>
          </a:prstGeom>
        </p:spPr>
      </p:pic>
      <p:sp>
        <p:nvSpPr>
          <p:cNvPr id="14" name="Undertittel 2"/>
          <p:cNvSpPr txBox="1">
            <a:spLocks/>
          </p:cNvSpPr>
          <p:nvPr/>
        </p:nvSpPr>
        <p:spPr>
          <a:xfrm>
            <a:off x="2139264" y="5895975"/>
            <a:ext cx="4797379" cy="609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6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St. Olavs 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Hospital | St. Olav Eiendom</a:t>
            </a:r>
          </a:p>
          <a:p>
            <a:pPr marL="0" indent="0" algn="ctr">
              <a:buNone/>
            </a:pP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</a:rPr>
              <a:t>Christopher K. Christensen | Prosjektutvikler</a:t>
            </a:r>
          </a:p>
        </p:txBody>
      </p:sp>
      <p:pic>
        <p:nvPicPr>
          <p:cNvPr id="13" name="Bilde 12" descr="st-olavs-hospital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Hva vi har </a:t>
            </a:r>
            <a:r>
              <a:rPr lang="nb-NO" dirty="0" smtClean="0"/>
              <a:t>gjort, så langt?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st-olavs-hospital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/>
              <a:t>EBIM i </a:t>
            </a:r>
            <a:r>
              <a:rPr lang="nb-NO" dirty="0" smtClean="0"/>
              <a:t>et virksomhetsperspektiv </a:t>
            </a:r>
            <a:r>
              <a:rPr lang="nb-NO" sz="3600" b="1" dirty="0" smtClean="0"/>
              <a:t>Rolleforståelse</a:t>
            </a:r>
            <a:endParaRPr lang="nb-NO" sz="3600" b="1" dirty="0"/>
          </a:p>
        </p:txBody>
      </p:sp>
      <p:sp>
        <p:nvSpPr>
          <p:cNvPr id="5" name="Rektangel 4"/>
          <p:cNvSpPr/>
          <p:nvPr/>
        </p:nvSpPr>
        <p:spPr>
          <a:xfrm>
            <a:off x="3419025" y="4629697"/>
            <a:ext cx="1926952" cy="17281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518405" y="507364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>
                <a:latin typeface="Comic Sans MS"/>
                <a:cs typeface="Comic Sans MS"/>
              </a:rPr>
              <a:t>Virkelige</a:t>
            </a:r>
          </a:p>
          <a:p>
            <a:pPr algn="ctr"/>
            <a:r>
              <a:rPr lang="nb-NO" sz="2800" dirty="0" smtClean="0">
                <a:latin typeface="Comic Sans MS"/>
                <a:cs typeface="Comic Sans MS"/>
              </a:rPr>
              <a:t>bygg</a:t>
            </a:r>
            <a:endParaRPr lang="nb-NO" sz="2800" dirty="0">
              <a:latin typeface="Comic Sans MS"/>
              <a:cs typeface="Comic Sans MS"/>
            </a:endParaRPr>
          </a:p>
        </p:txBody>
      </p:sp>
      <p:cxnSp>
        <p:nvCxnSpPr>
          <p:cNvPr id="11" name="Rett pil 10"/>
          <p:cNvCxnSpPr/>
          <p:nvPr/>
        </p:nvCxnSpPr>
        <p:spPr>
          <a:xfrm flipV="1">
            <a:off x="2305829" y="2348880"/>
            <a:ext cx="1330067" cy="532362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ett pil 13"/>
          <p:cNvCxnSpPr/>
          <p:nvPr/>
        </p:nvCxnSpPr>
        <p:spPr>
          <a:xfrm>
            <a:off x="2339752" y="3563383"/>
            <a:ext cx="1008112" cy="960145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tt pil 15"/>
          <p:cNvCxnSpPr/>
          <p:nvPr/>
        </p:nvCxnSpPr>
        <p:spPr>
          <a:xfrm flipV="1">
            <a:off x="5345977" y="3563383"/>
            <a:ext cx="1169392" cy="960145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ktangel 24"/>
          <p:cNvSpPr/>
          <p:nvPr/>
        </p:nvSpPr>
        <p:spPr>
          <a:xfrm>
            <a:off x="3487701" y="4660356"/>
            <a:ext cx="1789601" cy="3528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sp>
        <p:nvSpPr>
          <p:cNvPr id="32" name="Bildeforklaring formet som et rektangel 31"/>
          <p:cNvSpPr/>
          <p:nvPr/>
        </p:nvSpPr>
        <p:spPr>
          <a:xfrm>
            <a:off x="7307457" y="2710716"/>
            <a:ext cx="1440160" cy="584025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FDVU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36" name="Bildeforklaring formet som et rektangel 35"/>
          <p:cNvSpPr/>
          <p:nvPr/>
        </p:nvSpPr>
        <p:spPr>
          <a:xfrm>
            <a:off x="323528" y="2852988"/>
            <a:ext cx="1440160" cy="762997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Kjerne-virksomhet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37" name="Bildeforklaring formet som et rektangel 36"/>
          <p:cNvSpPr/>
          <p:nvPr/>
        </p:nvSpPr>
        <p:spPr>
          <a:xfrm>
            <a:off x="323528" y="3933160"/>
            <a:ext cx="1440160" cy="86001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Myndighet</a:t>
            </a:r>
          </a:p>
          <a:p>
            <a:pPr algn="ctr"/>
            <a:r>
              <a:rPr lang="nb-NO" dirty="0" smtClean="0">
                <a:latin typeface="Comic Sans MS"/>
                <a:cs typeface="Comic Sans MS"/>
              </a:rPr>
              <a:t>Publikum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3727776" y="4660356"/>
            <a:ext cx="13094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600" dirty="0" smtClean="0">
                <a:latin typeface="Comic Sans MS"/>
                <a:cs typeface="Comic Sans MS"/>
              </a:rPr>
              <a:t>SENSORER</a:t>
            </a:r>
            <a:endParaRPr lang="nb-NO" sz="1600" dirty="0">
              <a:latin typeface="Comic Sans MS"/>
              <a:cs typeface="Comic Sans MS"/>
            </a:endParaRPr>
          </a:p>
        </p:txBody>
      </p:sp>
      <p:cxnSp>
        <p:nvCxnSpPr>
          <p:cNvPr id="19" name="Rett pil 18"/>
          <p:cNvCxnSpPr/>
          <p:nvPr/>
        </p:nvCxnSpPr>
        <p:spPr>
          <a:xfrm flipV="1">
            <a:off x="4373828" y="3501008"/>
            <a:ext cx="17346" cy="115934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ktangel 3"/>
          <p:cNvSpPr/>
          <p:nvPr/>
        </p:nvSpPr>
        <p:spPr>
          <a:xfrm>
            <a:off x="3861099" y="1772816"/>
            <a:ext cx="1042804" cy="17281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3771745" y="2149062"/>
            <a:ext cx="122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>
                <a:latin typeface="Comic Sans MS"/>
                <a:cs typeface="Comic Sans MS"/>
              </a:rPr>
              <a:t>EBIM</a:t>
            </a:r>
            <a:endParaRPr lang="nb-NO" sz="2800" dirty="0">
              <a:latin typeface="Comic Sans MS"/>
              <a:cs typeface="Comic Sans MS"/>
            </a:endParaRPr>
          </a:p>
        </p:txBody>
      </p:sp>
      <p:cxnSp>
        <p:nvCxnSpPr>
          <p:cNvPr id="18" name="Rett pil 17"/>
          <p:cNvCxnSpPr/>
          <p:nvPr/>
        </p:nvCxnSpPr>
        <p:spPr>
          <a:xfrm>
            <a:off x="5012183" y="2441449"/>
            <a:ext cx="1503186" cy="594069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Bildeforklaring formet som et rektangel 60"/>
          <p:cNvSpPr/>
          <p:nvPr/>
        </p:nvSpPr>
        <p:spPr>
          <a:xfrm>
            <a:off x="323528" y="1772816"/>
            <a:ext cx="1440160" cy="762997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Eier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60" name="Høyre klammeparentes 59"/>
          <p:cNvSpPr/>
          <p:nvPr/>
        </p:nvSpPr>
        <p:spPr>
          <a:xfrm>
            <a:off x="1835696" y="1700808"/>
            <a:ext cx="576064" cy="3144214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sp>
        <p:nvSpPr>
          <p:cNvPr id="67" name="Høyre klammeparentes 66"/>
          <p:cNvSpPr/>
          <p:nvPr/>
        </p:nvSpPr>
        <p:spPr>
          <a:xfrm flipH="1">
            <a:off x="6701764" y="1700808"/>
            <a:ext cx="491306" cy="4420592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sp>
        <p:nvSpPr>
          <p:cNvPr id="68" name="Bildeforklaring formet som et rektangel 67"/>
          <p:cNvSpPr/>
          <p:nvPr/>
        </p:nvSpPr>
        <p:spPr>
          <a:xfrm>
            <a:off x="7308304" y="3582773"/>
            <a:ext cx="1440160" cy="1152128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>
                <a:latin typeface="Comic Sans MS"/>
                <a:cs typeface="Comic Sans MS"/>
              </a:rPr>
              <a:t>Pro.ledelse</a:t>
            </a:r>
            <a:r>
              <a:rPr lang="nb-NO" dirty="0">
                <a:latin typeface="Comic Sans MS"/>
                <a:cs typeface="Comic Sans MS"/>
              </a:rPr>
              <a:t/>
            </a:r>
            <a:br>
              <a:rPr lang="nb-NO" dirty="0">
                <a:latin typeface="Comic Sans MS"/>
                <a:cs typeface="Comic Sans MS"/>
              </a:rPr>
            </a:br>
            <a:r>
              <a:rPr lang="nb-NO" dirty="0" smtClean="0">
                <a:latin typeface="Comic Sans MS"/>
                <a:cs typeface="Comic Sans MS"/>
              </a:rPr>
              <a:t>Rådgiver</a:t>
            </a:r>
          </a:p>
          <a:p>
            <a:pPr algn="ctr"/>
            <a:r>
              <a:rPr lang="nb-NO" sz="1600" dirty="0" smtClean="0">
                <a:latin typeface="Comic Sans MS"/>
                <a:cs typeface="Comic Sans MS"/>
              </a:rPr>
              <a:t>Entreprenør</a:t>
            </a:r>
            <a:endParaRPr lang="nb-NO" sz="1600" dirty="0">
              <a:latin typeface="Comic Sans MS"/>
              <a:cs typeface="Comic Sans MS"/>
            </a:endParaRPr>
          </a:p>
        </p:txBody>
      </p:sp>
      <p:sp>
        <p:nvSpPr>
          <p:cNvPr id="21" name="Bildeforklaring formet som et rektangel 20"/>
          <p:cNvSpPr/>
          <p:nvPr/>
        </p:nvSpPr>
        <p:spPr>
          <a:xfrm>
            <a:off x="7308304" y="1782573"/>
            <a:ext cx="1440160" cy="715996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Bygg eier/</a:t>
            </a:r>
            <a:br>
              <a:rPr lang="nb-NO" dirty="0" smtClean="0">
                <a:latin typeface="Comic Sans MS"/>
                <a:cs typeface="Comic Sans MS"/>
              </a:rPr>
            </a:br>
            <a:r>
              <a:rPr lang="nb-NO" dirty="0" smtClean="0">
                <a:latin typeface="Comic Sans MS"/>
                <a:cs typeface="Comic Sans MS"/>
              </a:rPr>
              <a:t>Byggherre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23" name="Bildeforklaring formet som et rektangel 22"/>
          <p:cNvSpPr/>
          <p:nvPr/>
        </p:nvSpPr>
        <p:spPr>
          <a:xfrm>
            <a:off x="7315200" y="5067300"/>
            <a:ext cx="1440160" cy="952500"/>
          </a:xfrm>
          <a:prstGeom prst="wedge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latin typeface="Comic Sans MS"/>
                <a:cs typeface="Comic Sans MS"/>
              </a:rPr>
              <a:t>EBIM </a:t>
            </a:r>
            <a:r>
              <a:rPr lang="mr-IN" dirty="0" smtClean="0">
                <a:latin typeface="Comic Sans MS"/>
                <a:cs typeface="Comic Sans MS"/>
              </a:rPr>
              <a:t>–</a:t>
            </a:r>
            <a:r>
              <a:rPr lang="nb-NO" dirty="0" smtClean="0">
                <a:latin typeface="Comic Sans MS"/>
                <a:cs typeface="Comic Sans MS"/>
              </a:rPr>
              <a:t> IT, støtte og utvikling</a:t>
            </a:r>
            <a:endParaRPr lang="nb-NO" dirty="0">
              <a:latin typeface="Comic Sans MS"/>
              <a:cs typeface="Comic Sans MS"/>
            </a:endParaRPr>
          </a:p>
        </p:txBody>
      </p:sp>
      <p:pic>
        <p:nvPicPr>
          <p:cNvPr id="28" name="Bilde 27" descr="st-olavs-hospital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68" y="1671048"/>
            <a:ext cx="4367739" cy="3275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Bilde 3" descr="scs-residential-cit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/>
          <a:stretch/>
        </p:blipFill>
        <p:spPr>
          <a:xfrm>
            <a:off x="898525" y="1398864"/>
            <a:ext cx="7245350" cy="4292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r="4417" b="6632"/>
          <a:stretch/>
        </p:blipFill>
        <p:spPr bwMode="auto">
          <a:xfrm>
            <a:off x="988889" y="1500925"/>
            <a:ext cx="7068369" cy="409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9" y="1500925"/>
            <a:ext cx="7068370" cy="4099847"/>
          </a:xfrm>
          <a:prstGeom prst="rect">
            <a:avLst/>
          </a:prstGeom>
          <a:ln>
            <a:noFill/>
          </a:ln>
          <a:effectLst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9" y="1500925"/>
            <a:ext cx="7046046" cy="409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7"/>
          <a:stretch/>
        </p:blipFill>
        <p:spPr bwMode="auto">
          <a:xfrm>
            <a:off x="988889" y="1500925"/>
            <a:ext cx="7060391" cy="409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8" y="1605734"/>
            <a:ext cx="1900544" cy="1569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16" y="3416456"/>
            <a:ext cx="1505768" cy="1237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31" y="2370477"/>
            <a:ext cx="1759841" cy="1378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25" y="3478170"/>
            <a:ext cx="1686051" cy="131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12" y="2062090"/>
            <a:ext cx="1704790" cy="136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04" y="4096067"/>
            <a:ext cx="1670226" cy="1115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e 14"/>
          <p:cNvGrpSpPr/>
          <p:nvPr/>
        </p:nvGrpSpPr>
        <p:grpSpPr>
          <a:xfrm>
            <a:off x="4544866" y="1671369"/>
            <a:ext cx="3890608" cy="4384414"/>
            <a:chOff x="2479675" y="1109663"/>
            <a:chExt cx="4767263" cy="5494337"/>
          </a:xfrm>
        </p:grpSpPr>
        <p:sp>
          <p:nvSpPr>
            <p:cNvPr id="16" name="Knip ett hjørne i rektangel 15"/>
            <p:cNvSpPr/>
            <p:nvPr/>
          </p:nvSpPr>
          <p:spPr>
            <a:xfrm flipH="1">
              <a:off x="2767013" y="1109663"/>
              <a:ext cx="4078287" cy="5494337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36525" dist="50800" dir="4260000" rotWithShape="0">
                <a:srgbClr val="000000">
                  <a:alpha val="37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nb-NO"/>
            </a:p>
          </p:txBody>
        </p:sp>
        <p:pic>
          <p:nvPicPr>
            <p:cNvPr id="17" name="Bilde 16" descr="2013-02-06 Joint Statement - openBIM _2_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0" b="30647"/>
            <a:stretch>
              <a:fillRect/>
            </a:stretch>
          </p:blipFill>
          <p:spPr bwMode="auto">
            <a:xfrm>
              <a:off x="2479675" y="1244600"/>
              <a:ext cx="4767263" cy="421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Bilde 3" descr="Underskrevet-Joint-Statement-SKMBT_C65413082611290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575" y="5524500"/>
              <a:ext cx="2146300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tel 1"/>
          <p:cNvSpPr txBox="1">
            <a:spLocks/>
          </p:cNvSpPr>
          <p:nvPr/>
        </p:nvSpPr>
        <p:spPr>
          <a:xfrm>
            <a:off x="457200" y="274638"/>
            <a:ext cx="8229600" cy="571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latin typeface="Comic Sans MS"/>
                <a:cs typeface="Comic Sans MS"/>
              </a:rPr>
              <a:t>Ledelsesforankring</a:t>
            </a:r>
          </a:p>
        </p:txBody>
      </p:sp>
      <p:grpSp>
        <p:nvGrpSpPr>
          <p:cNvPr id="24" name="Gruppe 23"/>
          <p:cNvGrpSpPr/>
          <p:nvPr/>
        </p:nvGrpSpPr>
        <p:grpSpPr>
          <a:xfrm>
            <a:off x="-123298" y="3313626"/>
            <a:ext cx="9493855" cy="2943225"/>
            <a:chOff x="-123298" y="3313626"/>
            <a:chExt cx="9493855" cy="2943225"/>
          </a:xfrm>
        </p:grpSpPr>
        <p:sp>
          <p:nvSpPr>
            <p:cNvPr id="25" name="Rektangel 24"/>
            <p:cNvSpPr/>
            <p:nvPr/>
          </p:nvSpPr>
          <p:spPr bwMode="auto">
            <a:xfrm>
              <a:off x="-123298" y="3313626"/>
              <a:ext cx="9493855" cy="2943225"/>
            </a:xfrm>
            <a:prstGeom prst="rect">
              <a:avLst/>
            </a:prstGeom>
            <a:solidFill>
              <a:schemeClr val="bg1">
                <a:lumMod val="95000"/>
                <a:alpha val="78000"/>
              </a:schemeClr>
            </a:solidFill>
            <a:ln w="76200" cmpd="sng">
              <a:solidFill>
                <a:srgbClr val="517D8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26" name="TekstSylinder 13"/>
            <p:cNvSpPr txBox="1">
              <a:spLocks noChangeArrowheads="1"/>
            </p:cNvSpPr>
            <p:nvPr/>
          </p:nvSpPr>
          <p:spPr bwMode="auto">
            <a:xfrm>
              <a:off x="368805" y="3339332"/>
              <a:ext cx="1884766" cy="369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nb-NO" sz="1800">
                  <a:solidFill>
                    <a:srgbClr val="FF6600"/>
                  </a:solidFill>
                </a:rPr>
                <a:t>SITAT:</a:t>
              </a:r>
            </a:p>
          </p:txBody>
        </p:sp>
        <p:pic>
          <p:nvPicPr>
            <p:cNvPr id="27" name="Bilde 18" descr="2013-02-06 Joint Statement - openBIM _2_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30768" r="12013" b="50925"/>
            <a:stretch>
              <a:fillRect/>
            </a:stretch>
          </p:blipFill>
          <p:spPr bwMode="auto">
            <a:xfrm>
              <a:off x="446335" y="3436236"/>
              <a:ext cx="8327724" cy="2766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Bilde 28" descr="st-olavs-hospital-logo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Eiendomsportal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/>
          <a:stretch/>
        </p:blipFill>
        <p:spPr bwMode="auto">
          <a:xfrm>
            <a:off x="617516" y="1335972"/>
            <a:ext cx="8107319" cy="50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st-olavs-hospital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23149" r="1137"/>
          <a:stretch/>
        </p:blipFill>
        <p:spPr bwMode="auto">
          <a:xfrm>
            <a:off x="775412" y="1339395"/>
            <a:ext cx="7665204" cy="447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2" y="1641566"/>
            <a:ext cx="2381874" cy="35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Web – </a:t>
            </a:r>
            <a:r>
              <a:rPr lang="nb-NO" sz="4000" i="1" dirty="0" smtClean="0"/>
              <a:t>Real Estate Portfolio.</a:t>
            </a:r>
            <a:endParaRPr lang="nb-NO" sz="4000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06" y="1613469"/>
            <a:ext cx="2778917" cy="179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06" y="3469777"/>
            <a:ext cx="2778917" cy="209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2" y="1339395"/>
            <a:ext cx="7499211" cy="50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9" descr="st-olavs-hospital-logo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4087" y="274638"/>
            <a:ext cx="8683142" cy="1143000"/>
          </a:xfrm>
        </p:spPr>
        <p:txBody>
          <a:bodyPr>
            <a:normAutofit/>
          </a:bodyPr>
          <a:lstStyle/>
          <a:p>
            <a:r>
              <a:rPr lang="nb-NO" sz="4000" dirty="0" smtClean="0"/>
              <a:t>Web - </a:t>
            </a:r>
            <a:r>
              <a:rPr lang="nb-NO" sz="4000" i="1" dirty="0" smtClean="0"/>
              <a:t>Grafisk </a:t>
            </a:r>
            <a:r>
              <a:rPr lang="nb-NO" sz="4000" i="1" dirty="0"/>
              <a:t>k</a:t>
            </a:r>
            <a:r>
              <a:rPr lang="nb-NO" sz="4000" i="1" dirty="0" smtClean="0"/>
              <a:t>art klassifisering</a:t>
            </a:r>
            <a:endParaRPr lang="nb-NO" sz="4000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506204"/>
            <a:ext cx="8420707" cy="44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3" t="2327" b="1469"/>
          <a:stretch/>
        </p:blipFill>
        <p:spPr bwMode="auto">
          <a:xfrm>
            <a:off x="2823667" y="1433052"/>
            <a:ext cx="6145680" cy="426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67" y="1506204"/>
            <a:ext cx="3885118" cy="44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 descr="st-olavs-hospital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dirty="0" smtClean="0"/>
              <a:t>Web - </a:t>
            </a:r>
            <a:r>
              <a:rPr lang="nb-NO" sz="4000" i="1" dirty="0" smtClean="0"/>
              <a:t>Grafisk kart klassifisering</a:t>
            </a:r>
            <a:endParaRPr lang="nb-NO" sz="40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"/>
          <a:stretch/>
        </p:blipFill>
        <p:spPr bwMode="auto">
          <a:xfrm>
            <a:off x="490117" y="1713224"/>
            <a:ext cx="8214971" cy="435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20995" r="5906" b="54678"/>
          <a:stretch/>
        </p:blipFill>
        <p:spPr bwMode="auto">
          <a:xfrm>
            <a:off x="6583680" y="1910734"/>
            <a:ext cx="1755648" cy="13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56" y="1713223"/>
            <a:ext cx="6083708" cy="435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56" y="1713225"/>
            <a:ext cx="3772035" cy="435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54" y="1814130"/>
            <a:ext cx="5062497" cy="414926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Bilde 8" descr="st-olavs-hospital-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Web - </a:t>
            </a:r>
            <a:r>
              <a:rPr lang="nb-NO" sz="4000" i="1" dirty="0" smtClean="0"/>
              <a:t>Tabell klassifisering</a:t>
            </a:r>
            <a:endParaRPr lang="nb-NO" sz="4000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5" y="1460146"/>
            <a:ext cx="8328404" cy="449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90" y="1599131"/>
            <a:ext cx="5603443" cy="466574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90" y="1599131"/>
            <a:ext cx="5617239" cy="466574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89" y="1599130"/>
            <a:ext cx="5617240" cy="466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 descr="st-olavs-hospital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54546"/>
            <a:ext cx="8229600" cy="1143000"/>
          </a:xfrm>
        </p:spPr>
        <p:txBody>
          <a:bodyPr/>
          <a:lstStyle/>
          <a:p>
            <a:r>
              <a:rPr lang="nb-NO" dirty="0" smtClean="0"/>
              <a:t>Behandle varianter av behov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2" y="889433"/>
            <a:ext cx="8332013" cy="50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2" y="889433"/>
            <a:ext cx="8316439" cy="50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2" y="889433"/>
            <a:ext cx="8316439" cy="507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2" y="889433"/>
            <a:ext cx="8311097" cy="507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2" y="889433"/>
            <a:ext cx="8300865" cy="56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 descr="st-olavs-hospital-logo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5991412" y="1404466"/>
            <a:ext cx="3257175" cy="5468471"/>
          </a:xfrm>
          <a:prstGeom prst="rect">
            <a:avLst/>
          </a:prstGeom>
          <a:solidFill>
            <a:srgbClr val="1F5FC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”</a:t>
            </a:r>
            <a:r>
              <a:rPr lang="nb-NO" dirty="0" err="1" smtClean="0"/>
              <a:t>BIMifisering</a:t>
            </a:r>
            <a:r>
              <a:rPr lang="nb-NO" dirty="0" smtClean="0"/>
              <a:t>” av eksisterende bygg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7573" b="12854"/>
          <a:stretch/>
        </p:blipFill>
        <p:spPr>
          <a:xfrm>
            <a:off x="6450326" y="5035171"/>
            <a:ext cx="2554941" cy="1643530"/>
          </a:xfrm>
          <a:prstGeom prst="rect">
            <a:avLst/>
          </a:prstGeom>
        </p:spPr>
      </p:pic>
      <p:pic>
        <p:nvPicPr>
          <p:cNvPr id="7170" name="Picture 2" descr="H:\TMP\gastro punktscan 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3388" r="2159" b="7833"/>
          <a:stretch/>
        </p:blipFill>
        <p:spPr bwMode="auto">
          <a:xfrm>
            <a:off x="6461007" y="3360104"/>
            <a:ext cx="2533579" cy="155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 rot="16200000">
            <a:off x="5480102" y="3975712"/>
            <a:ext cx="1535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rgbClr val="FFFFFF"/>
                </a:solidFill>
                <a:latin typeface="Comic Sans MS"/>
                <a:cs typeface="Comic Sans MS"/>
              </a:rPr>
              <a:t>3D Punktsky</a:t>
            </a:r>
            <a:endParaRPr lang="nb-NO" sz="1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6" name="TekstSylinder 5"/>
          <p:cNvSpPr txBox="1"/>
          <p:nvPr/>
        </p:nvSpPr>
        <p:spPr>
          <a:xfrm rot="16200000">
            <a:off x="5360632" y="5753651"/>
            <a:ext cx="177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3D Punkt til DAK</a:t>
            </a:r>
            <a:endParaRPr lang="nb-NO" sz="1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7857"/>
          <a:stretch/>
        </p:blipFill>
        <p:spPr bwMode="auto">
          <a:xfrm>
            <a:off x="6424705" y="1718231"/>
            <a:ext cx="2569881" cy="14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59888" y="1618626"/>
            <a:ext cx="5207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latin typeface="Comic Sans MS"/>
                <a:cs typeface="Comic Sans MS"/>
              </a:rPr>
              <a:t>Forskjellige DAK programmer: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err="1">
                <a:latin typeface="Comic Sans MS"/>
                <a:cs typeface="Comic Sans MS"/>
              </a:rPr>
              <a:t>ArchiCAD</a:t>
            </a:r>
            <a:endParaRPr lang="nb-NO" sz="24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nb-NO" sz="2400" dirty="0" smtClean="0">
                <a:latin typeface="Comic Sans MS"/>
                <a:cs typeface="Comic Sans MS"/>
              </a:rPr>
              <a:t>Revit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err="1" smtClean="0">
                <a:latin typeface="Comic Sans MS"/>
                <a:cs typeface="Comic Sans MS"/>
              </a:rPr>
              <a:t>MagiCAD</a:t>
            </a:r>
            <a:endParaRPr lang="nb-NO" sz="2400" dirty="0" smtClean="0">
              <a:latin typeface="Comic Sans MS"/>
              <a:cs typeface="Comic Sans MS"/>
            </a:endParaRPr>
          </a:p>
        </p:txBody>
      </p:sp>
      <p:sp>
        <p:nvSpPr>
          <p:cNvPr id="13" name="TekstSylinder 12"/>
          <p:cNvSpPr txBox="1"/>
          <p:nvPr/>
        </p:nvSpPr>
        <p:spPr>
          <a:xfrm rot="16200000">
            <a:off x="5480102" y="2365053"/>
            <a:ext cx="1535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rgbClr val="FFFFFF"/>
                </a:solidFill>
                <a:latin typeface="Comic Sans MS"/>
                <a:cs typeface="Comic Sans MS"/>
              </a:rPr>
              <a:t>2D DWG</a:t>
            </a:r>
            <a:endParaRPr lang="nb-NO" sz="1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559888" y="3612818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latin typeface="Comic Sans MS"/>
                <a:cs typeface="Comic Sans MS"/>
              </a:rPr>
              <a:t>Egenskapssett: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err="1" smtClean="0">
                <a:latin typeface="Comic Sans MS"/>
                <a:cs typeface="Comic Sans MS"/>
              </a:rPr>
              <a:t>Romnavn</a:t>
            </a:r>
            <a:endParaRPr lang="nb-NO" sz="24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nb-NO" sz="2400" dirty="0" smtClean="0">
                <a:latin typeface="Comic Sans MS"/>
                <a:cs typeface="Comic Sans MS"/>
              </a:rPr>
              <a:t>Romnummer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smtClean="0">
                <a:latin typeface="Comic Sans MS"/>
                <a:cs typeface="Comic Sans MS"/>
              </a:rPr>
              <a:t>Romklassifisering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smtClean="0">
                <a:latin typeface="Comic Sans MS"/>
                <a:cs typeface="Comic Sans MS"/>
              </a:rPr>
              <a:t>TFM</a:t>
            </a:r>
          </a:p>
          <a:p>
            <a:pPr marL="342900" indent="-342900">
              <a:buFont typeface="Wingdings" charset="2"/>
              <a:buChar char="§"/>
            </a:pPr>
            <a:r>
              <a:rPr lang="nb-NO" sz="2400" dirty="0" smtClean="0">
                <a:latin typeface="Comic Sans MS"/>
                <a:cs typeface="Comic Sans MS"/>
              </a:rPr>
              <a:t>Vegger, gulv, tak, dører</a:t>
            </a:r>
            <a:br>
              <a:rPr lang="nb-NO" sz="2400" dirty="0" smtClean="0">
                <a:latin typeface="Comic Sans MS"/>
                <a:cs typeface="Comic Sans MS"/>
              </a:rPr>
            </a:br>
            <a:r>
              <a:rPr lang="nb-NO" sz="2400" dirty="0" smtClean="0">
                <a:latin typeface="Comic Sans MS"/>
                <a:cs typeface="Comic Sans MS"/>
              </a:rPr>
              <a:t>vinduer og rom/</a:t>
            </a:r>
            <a:r>
              <a:rPr lang="nb-NO" sz="2400" dirty="0" err="1" smtClean="0">
                <a:latin typeface="Comic Sans MS"/>
                <a:cs typeface="Comic Sans MS"/>
              </a:rPr>
              <a:t>space</a:t>
            </a:r>
            <a:r>
              <a:rPr lang="nb-NO" sz="2400" dirty="0" smtClean="0">
                <a:latin typeface="Comic Sans MS"/>
                <a:cs typeface="Comic Sans MS"/>
              </a:rPr>
              <a:t>.</a:t>
            </a:r>
            <a:endParaRPr lang="nb-NO" sz="24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§"/>
            </a:pPr>
            <a:endParaRPr lang="nb-NO" sz="2400" dirty="0">
              <a:latin typeface="Comic Sans MS"/>
              <a:cs typeface="Comic Sans MS"/>
            </a:endParaRPr>
          </a:p>
        </p:txBody>
      </p:sp>
      <p:pic>
        <p:nvPicPr>
          <p:cNvPr id="15" name="Bilde 14" descr="cell-gigo-qiqo.png"/>
          <p:cNvPicPr>
            <a:picLocks noChangeAspect="1"/>
          </p:cNvPicPr>
          <p:nvPr/>
        </p:nvPicPr>
        <p:blipFill rotWithShape="1"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8" r="40984"/>
          <a:stretch/>
        </p:blipFill>
        <p:spPr>
          <a:xfrm>
            <a:off x="4123765" y="2289736"/>
            <a:ext cx="1733176" cy="4191000"/>
          </a:xfrm>
          <a:prstGeom prst="rect">
            <a:avLst/>
          </a:prstGeom>
        </p:spPr>
      </p:pic>
      <p:pic>
        <p:nvPicPr>
          <p:cNvPr id="17" name="Bilde 16" descr="st-olavs-hospital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267286" y="-112542"/>
            <a:ext cx="9924757" cy="7069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Uttalelse fra Statsbygg!</a:t>
            </a:r>
            <a:endParaRPr lang="en-US" dirty="0"/>
          </a:p>
        </p:txBody>
      </p:sp>
      <p:pic>
        <p:nvPicPr>
          <p:cNvPr id="1026" name="Picture 2" descr="E:\20180321_183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3" r="4092"/>
          <a:stretch/>
        </p:blipFill>
        <p:spPr bwMode="auto">
          <a:xfrm rot="5400000">
            <a:off x="1872897" y="1097024"/>
            <a:ext cx="5606511" cy="560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ksplosjon 1 5"/>
          <p:cNvSpPr/>
          <p:nvPr/>
        </p:nvSpPr>
        <p:spPr>
          <a:xfrm>
            <a:off x="1068133" y="2356486"/>
            <a:ext cx="4490053" cy="3505834"/>
          </a:xfrm>
          <a:prstGeom prst="irregularSeal1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st-olavs-hospital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EBIM for </a:t>
            </a:r>
            <a:r>
              <a:rPr lang="nb-NO" b="1" dirty="0" err="1" smtClean="0"/>
              <a:t>dummies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sz="2400" dirty="0" smtClean="0"/>
              <a:t>Hva vi ønsker å oppnå?</a:t>
            </a:r>
            <a:endParaRPr lang="nb-NO" sz="2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3199" y="1693329"/>
            <a:ext cx="5861269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Bedre beslutningsgrunnlag for strategisk ledelse, ressursstyring, brukermedvirkning og samhandling på alle plan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/>
              <a:t>En konsistent digital samhandlingsplattform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Eierskap til alle data</a:t>
            </a:r>
          </a:p>
        </p:txBody>
      </p:sp>
      <p:pic>
        <p:nvPicPr>
          <p:cNvPr id="4" name="Bilde 3" descr="dummies-EBIM-man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61" y="2165131"/>
            <a:ext cx="4841085" cy="4845269"/>
          </a:xfrm>
          <a:prstGeom prst="rect">
            <a:avLst/>
          </a:prstGeom>
        </p:spPr>
      </p:pic>
      <p:sp>
        <p:nvSpPr>
          <p:cNvPr id="6" name="Bildeforklaring formet som et avrundet rektangel 5"/>
          <p:cNvSpPr/>
          <p:nvPr/>
        </p:nvSpPr>
        <p:spPr>
          <a:xfrm>
            <a:off x="6647739" y="1156137"/>
            <a:ext cx="2664427" cy="1376855"/>
          </a:xfrm>
          <a:prstGeom prst="wedgeRoundRectCallout">
            <a:avLst>
              <a:gd name="adj1" fmla="val -35673"/>
              <a:gd name="adj2" fmla="val 84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Less is more !</a:t>
            </a:r>
          </a:p>
          <a:p>
            <a:pPr algn="ctr"/>
            <a:r>
              <a:rPr lang="nb-NO" dirty="0" smtClean="0"/>
              <a:t>No 4d or 7d :)</a:t>
            </a:r>
          </a:p>
          <a:p>
            <a:pPr algn="ctr"/>
            <a:endParaRPr lang="nb-NO" dirty="0"/>
          </a:p>
          <a:p>
            <a:pPr algn="ctr"/>
            <a:r>
              <a:rPr lang="nb-NO" dirty="0" smtClean="0"/>
              <a:t>Pull, not push</a:t>
            </a:r>
            <a:endParaRPr lang="nb-NO" dirty="0"/>
          </a:p>
        </p:txBody>
      </p:sp>
      <p:pic>
        <p:nvPicPr>
          <p:cNvPr id="8" name="Bilde 7" descr="st-olavs-hospital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/>
          <p:cNvSpPr/>
          <p:nvPr/>
        </p:nvSpPr>
        <p:spPr>
          <a:xfrm>
            <a:off x="2504178" y="1386272"/>
            <a:ext cx="4706470" cy="470647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93000"/>
                  <a:satMod val="13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  <a:cs typeface="Comic Sans MS"/>
            </a:endParaRPr>
          </a:p>
        </p:txBody>
      </p:sp>
      <p:cxnSp>
        <p:nvCxnSpPr>
          <p:cNvPr id="20" name="Rett linje 19"/>
          <p:cNvCxnSpPr/>
          <p:nvPr/>
        </p:nvCxnSpPr>
        <p:spPr>
          <a:xfrm flipV="1">
            <a:off x="2865355" y="2553005"/>
            <a:ext cx="3645478" cy="827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/>
        </p:nvCxnSpPr>
        <p:spPr>
          <a:xfrm>
            <a:off x="2814869" y="3461196"/>
            <a:ext cx="4385385" cy="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>
            <a:off x="2841335" y="3560995"/>
            <a:ext cx="4266913" cy="1019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/>
          <p:cNvCxnSpPr/>
          <p:nvPr/>
        </p:nvCxnSpPr>
        <p:spPr>
          <a:xfrm>
            <a:off x="2775463" y="3679956"/>
            <a:ext cx="3631416" cy="1801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linje 52"/>
          <p:cNvCxnSpPr/>
          <p:nvPr/>
        </p:nvCxnSpPr>
        <p:spPr>
          <a:xfrm>
            <a:off x="2713969" y="3679956"/>
            <a:ext cx="2756574" cy="2276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flipV="1">
            <a:off x="2814869" y="1792224"/>
            <a:ext cx="2847401" cy="1525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 flipV="1">
            <a:off x="2775463" y="1678078"/>
            <a:ext cx="1899420" cy="158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>
            <a:off x="2693420" y="3771202"/>
            <a:ext cx="1461918" cy="1978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/>
          <p:cNvCxnSpPr/>
          <p:nvPr/>
        </p:nvCxnSpPr>
        <p:spPr>
          <a:xfrm>
            <a:off x="2585446" y="3771202"/>
            <a:ext cx="37999" cy="50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e 12"/>
          <p:cNvGrpSpPr/>
          <p:nvPr/>
        </p:nvGrpSpPr>
        <p:grpSpPr>
          <a:xfrm>
            <a:off x="331962" y="4346434"/>
            <a:ext cx="522026" cy="522026"/>
            <a:chOff x="-1618203" y="2858704"/>
            <a:chExt cx="522026" cy="522026"/>
          </a:xfrm>
        </p:grpSpPr>
        <p:sp>
          <p:nvSpPr>
            <p:cNvPr id="51" name="Ellipse 50"/>
            <p:cNvSpPr/>
            <p:nvPr/>
          </p:nvSpPr>
          <p:spPr>
            <a:xfrm>
              <a:off x="-1618203" y="2858704"/>
              <a:ext cx="522026" cy="522026"/>
            </a:xfrm>
            <a:prstGeom prst="ellipse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Ellipse 4"/>
            <p:cNvSpPr/>
            <p:nvPr/>
          </p:nvSpPr>
          <p:spPr>
            <a:xfrm>
              <a:off x="-1541754" y="2935153"/>
              <a:ext cx="369129" cy="3691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050" i="1" kern="1200" dirty="0" smtClean="0">
                  <a:latin typeface="Comic Sans MS" panose="030F0702030302020204" pitchFamily="66" charset="0"/>
                </a:rPr>
                <a:t>BIM</a:t>
              </a:r>
              <a:endParaRPr lang="nb-NO" sz="1050" i="1" kern="12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47" name="Rett linje 46"/>
            <p:cNvCxnSpPr/>
            <p:nvPr/>
          </p:nvCxnSpPr>
          <p:spPr>
            <a:xfrm flipV="1">
              <a:off x="-1159766" y="3259198"/>
              <a:ext cx="0" cy="9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Rett linje 48"/>
          <p:cNvCxnSpPr/>
          <p:nvPr/>
        </p:nvCxnSpPr>
        <p:spPr>
          <a:xfrm>
            <a:off x="2623445" y="3805130"/>
            <a:ext cx="566287" cy="143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/>
          <p:nvPr/>
        </p:nvCxnSpPr>
        <p:spPr>
          <a:xfrm flipV="1">
            <a:off x="2713969" y="1975104"/>
            <a:ext cx="1011204" cy="1275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tt linje 42"/>
          <p:cNvCxnSpPr/>
          <p:nvPr/>
        </p:nvCxnSpPr>
        <p:spPr>
          <a:xfrm flipV="1">
            <a:off x="2693420" y="2748071"/>
            <a:ext cx="121449" cy="412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tel 1"/>
          <p:cNvSpPr txBox="1">
            <a:spLocks/>
          </p:cNvSpPr>
          <p:nvPr/>
        </p:nvSpPr>
        <p:spPr>
          <a:xfrm>
            <a:off x="457200" y="91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err="1" smtClean="0">
                <a:latin typeface="Comic Sans MS" panose="030F0702030302020204" pitchFamily="66" charset="0"/>
              </a:rPr>
              <a:t>Lifecycle</a:t>
            </a:r>
            <a:r>
              <a:rPr lang="nb-NO" sz="4000" b="1" dirty="0" smtClean="0">
                <a:latin typeface="Comic Sans MS" panose="030F0702030302020204" pitchFamily="66" charset="0"/>
              </a:rPr>
              <a:t> BIM</a:t>
            </a:r>
            <a:endParaRPr lang="nb-NO" sz="2000" b="1" dirty="0">
              <a:solidFill>
                <a:srgbClr val="7F7F7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uppe 11"/>
          <p:cNvGrpSpPr/>
          <p:nvPr/>
        </p:nvGrpSpPr>
        <p:grpSpPr>
          <a:xfrm>
            <a:off x="611125" y="3006549"/>
            <a:ext cx="1547164" cy="920992"/>
            <a:chOff x="420625" y="3006549"/>
            <a:chExt cx="1547164" cy="920992"/>
          </a:xfrm>
        </p:grpSpPr>
        <p:sp>
          <p:nvSpPr>
            <p:cNvPr id="19" name="Ellipse 18"/>
            <p:cNvSpPr/>
            <p:nvPr/>
          </p:nvSpPr>
          <p:spPr>
            <a:xfrm>
              <a:off x="420625" y="3006549"/>
              <a:ext cx="920992" cy="92099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453563" y="3097713"/>
              <a:ext cx="8551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Design 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&amp; 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Build</a:t>
              </a:r>
              <a:endParaRPr lang="nb-NO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4" name="Rett linje 23"/>
            <p:cNvCxnSpPr/>
            <p:nvPr/>
          </p:nvCxnSpPr>
          <p:spPr>
            <a:xfrm flipV="1">
              <a:off x="1341617" y="3467045"/>
              <a:ext cx="626172" cy="38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llipse 15"/>
          <p:cNvSpPr/>
          <p:nvPr/>
        </p:nvSpPr>
        <p:spPr>
          <a:xfrm>
            <a:off x="210904" y="4262355"/>
            <a:ext cx="756975" cy="756975"/>
          </a:xfrm>
          <a:prstGeom prst="ellipse">
            <a:avLst/>
          </a:prstGeom>
          <a:solidFill>
            <a:srgbClr val="FFF3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grpSp>
        <p:nvGrpSpPr>
          <p:cNvPr id="11" name="Gruppe 10"/>
          <p:cNvGrpSpPr/>
          <p:nvPr/>
        </p:nvGrpSpPr>
        <p:grpSpPr>
          <a:xfrm>
            <a:off x="327945" y="3919860"/>
            <a:ext cx="1742000" cy="948604"/>
            <a:chOff x="137445" y="3919860"/>
            <a:chExt cx="1742000" cy="948604"/>
          </a:xfrm>
        </p:grpSpPr>
        <p:grpSp>
          <p:nvGrpSpPr>
            <p:cNvPr id="40" name="Gruppe 39"/>
            <p:cNvGrpSpPr/>
            <p:nvPr/>
          </p:nvGrpSpPr>
          <p:grpSpPr>
            <a:xfrm>
              <a:off x="1340380" y="4320876"/>
              <a:ext cx="539065" cy="539065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42" name="Ellipse 41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Ellipse 4"/>
              <p:cNvSpPr/>
              <p:nvPr/>
            </p:nvSpPr>
            <p:spPr>
              <a:xfrm>
                <a:off x="2111971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200" dirty="0" smtClean="0">
                    <a:latin typeface="Comic Sans MS" panose="030F0702030302020204" pitchFamily="66" charset="0"/>
                  </a:rPr>
                  <a:t>CAD</a:t>
                </a:r>
                <a:endParaRPr lang="nb-NO" sz="1200" kern="1200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2" name="Gruppe 31"/>
            <p:cNvGrpSpPr/>
            <p:nvPr/>
          </p:nvGrpSpPr>
          <p:grpSpPr>
            <a:xfrm>
              <a:off x="968438" y="4329399"/>
              <a:ext cx="539065" cy="539065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33" name="Ellipse 32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Ellipse 4"/>
              <p:cNvSpPr/>
              <p:nvPr/>
            </p:nvSpPr>
            <p:spPr>
              <a:xfrm>
                <a:off x="2006286" y="1045078"/>
                <a:ext cx="611591" cy="6949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spcBef>
                    <a:spcPct val="0"/>
                  </a:spcBef>
                </a:pPr>
                <a:r>
                  <a:rPr lang="nb-NO" sz="1200" kern="1200" dirty="0" smtClean="0">
                    <a:latin typeface="Comic Sans MS" panose="030F0702030302020204" pitchFamily="66" charset="0"/>
                  </a:rPr>
                  <a:t>WEB</a:t>
                </a:r>
              </a:p>
              <a:p>
                <a:pPr lvl="0" algn="ctr" defTabSz="533400">
                  <a:spcBef>
                    <a:spcPct val="0"/>
                  </a:spcBef>
                </a:pPr>
                <a:r>
                  <a:rPr lang="nb-NO" sz="1200" dirty="0" smtClean="0">
                    <a:latin typeface="Comic Sans MS" panose="030F0702030302020204" pitchFamily="66" charset="0"/>
                  </a:rPr>
                  <a:t>DOC</a:t>
                </a:r>
                <a:endParaRPr lang="nb-NO" sz="1200" kern="1200" dirty="0">
                  <a:latin typeface="Comic Sans MS" panose="030F0702030302020204" pitchFamily="66" charset="0"/>
                </a:endParaRPr>
              </a:p>
            </p:txBody>
          </p:sp>
        </p:grpSp>
        <p:cxnSp>
          <p:nvCxnSpPr>
            <p:cNvPr id="22" name="Rett linje 21"/>
            <p:cNvCxnSpPr/>
            <p:nvPr/>
          </p:nvCxnSpPr>
          <p:spPr>
            <a:xfrm>
              <a:off x="887352" y="3919860"/>
              <a:ext cx="0" cy="418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e 25"/>
            <p:cNvGrpSpPr/>
            <p:nvPr/>
          </p:nvGrpSpPr>
          <p:grpSpPr>
            <a:xfrm>
              <a:off x="552942" y="4337915"/>
              <a:ext cx="522026" cy="522026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28" name="Ellipse 27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Ellipse 4"/>
              <p:cNvSpPr/>
              <p:nvPr/>
            </p:nvSpPr>
            <p:spPr>
              <a:xfrm>
                <a:off x="2048560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nb-NO" sz="1200" dirty="0" smtClean="0">
                    <a:latin typeface="Comic Sans MS" panose="030F0702030302020204" pitchFamily="66" charset="0"/>
                  </a:rPr>
                  <a:t>Pro-sess</a:t>
                </a:r>
                <a:endParaRPr lang="nb-NO" sz="1200" kern="1200" dirty="0">
                  <a:latin typeface="Comic Sans MS" panose="030F0702030302020204" pitchFamily="66" charset="0"/>
                </a:endParaRPr>
              </a:p>
            </p:txBody>
          </p:sp>
        </p:grpSp>
        <p:cxnSp>
          <p:nvCxnSpPr>
            <p:cNvPr id="35" name="Rett linje 34"/>
            <p:cNvCxnSpPr>
              <a:stCxn id="19" idx="4"/>
              <a:endCxn id="33" idx="0"/>
            </p:cNvCxnSpPr>
            <p:nvPr/>
          </p:nvCxnSpPr>
          <p:spPr>
            <a:xfrm>
              <a:off x="881121" y="3927541"/>
              <a:ext cx="356850" cy="401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pe 35"/>
            <p:cNvGrpSpPr/>
            <p:nvPr/>
          </p:nvGrpSpPr>
          <p:grpSpPr>
            <a:xfrm>
              <a:off x="137445" y="4346434"/>
              <a:ext cx="522026" cy="522026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37" name="Ellipse 36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Ellipse 4"/>
              <p:cNvSpPr/>
              <p:nvPr/>
            </p:nvSpPr>
            <p:spPr>
              <a:xfrm>
                <a:off x="2048560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200" kern="1200" dirty="0" smtClean="0">
                    <a:latin typeface="Comic Sans MS" panose="030F0702030302020204" pitchFamily="66" charset="0"/>
                  </a:rPr>
                  <a:t>BIM</a:t>
                </a:r>
                <a:endParaRPr lang="nb-NO" sz="1200" kern="1200" dirty="0">
                  <a:latin typeface="Comic Sans MS" panose="030F0702030302020204" pitchFamily="66" charset="0"/>
                </a:endParaRPr>
              </a:p>
            </p:txBody>
          </p:sp>
        </p:grpSp>
        <p:cxnSp>
          <p:nvCxnSpPr>
            <p:cNvPr id="39" name="Rett linje 38"/>
            <p:cNvCxnSpPr/>
            <p:nvPr/>
          </p:nvCxnSpPr>
          <p:spPr>
            <a:xfrm flipH="1">
              <a:off x="428934" y="3927541"/>
              <a:ext cx="452187" cy="401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tt linje 44"/>
            <p:cNvCxnSpPr/>
            <p:nvPr/>
          </p:nvCxnSpPr>
          <p:spPr>
            <a:xfrm>
              <a:off x="887352" y="3927541"/>
              <a:ext cx="722560" cy="393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1348310275"/>
              </p:ext>
            </p:extLst>
          </p:nvPr>
        </p:nvGraphicFramePr>
        <p:xfrm>
          <a:off x="559105" y="955734"/>
          <a:ext cx="8539071" cy="543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4" name="Bilde 53" descr="st-olavs-hospital-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5539E-6 C 0.00018 -0.01666 0.0007 -0.02615 0.0033 -0.04049 C 0.00417 -0.04466 0.00469 -0.04882 0.00556 -0.05252 C 0.00643 -0.05599 0.00851 -0.06178 0.00851 -0.06155 C 0.00955 -0.06918 0.01077 -0.07589 0.01268 -0.08237 C 0.01302 -0.08538 0.01337 -0.08885 0.01407 -0.09186 C 0.01459 -0.09417 0.01563 -0.0988 0.01563 -0.09857 C 0.0158 -0.10111 0.0158 -0.10389 0.01632 -0.10597 C 0.0165 -0.10713 0.01754 -0.10736 0.01789 -0.10829 C 0.01823 -0.11083 0.01806 -0.11338 0.01841 -0.11546 C 0.01927 -0.12101 0.02101 -0.12518 0.02275 -0.1298 C 0.02396 -0.13698 0.02743 -0.14137 0.03056 -0.14646 C 0.03264 -0.1504 0.03264 -0.15294 0.03559 -0.15479 C 0.03907 -0.16196 0.04306 -0.16636 0.04688 -0.17261 C 0.04931 -0.17677 0.05226 -0.18186 0.05556 -0.18325 C 0.05764 -0.18695 0.06077 -0.1895 0.06337 -0.19274 C 0.06771 -0.19852 0.07188 -0.20407 0.07674 -0.20824 C 0.08021 -0.21611 0.08438 -0.2168 0.0882 -0.22258 C 0.09323 -0.22929 0.09775 -0.23647 0.104 -0.23924 C 0.10625 -0.24503 0.10886 -0.2448 0.11181 -0.24873 C 0.11511 -0.25336 0.11754 -0.25729 0.12171 -0.25937 C 0.1257 -0.26585 0.13212 -0.2684 0.13681 -0.27372 C 0.13889 -0.27881 0.14219 -0.27997 0.14532 -0.28297 C 0.14809 -0.28598 0.15174 -0.29084 0.15452 -0.29269 C 0.15625 -0.29385 0.15816 -0.29477 0.15973 -0.29616 C 0.16285 -0.2994 0.16528 -0.30264 0.16875 -0.30449 C 0.17066 -0.30773 0.17865 -0.31351 0.1816 -0.3156 C 0.18334 -0.31791 0.18473 -0.32069 0.18664 -0.32254 L 0.19618 -0.33064 " pathEditMode="relative" rAng="0" ptsTypes="fffffffffffffffffffffffffff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2510116" y="1344706"/>
            <a:ext cx="4706470" cy="470647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93000"/>
                  <a:satMod val="13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  <a:cs typeface="Comic Sans MS"/>
            </a:endParaRPr>
          </a:p>
        </p:txBody>
      </p:sp>
      <p:grpSp>
        <p:nvGrpSpPr>
          <p:cNvPr id="77" name="Gruppe 76"/>
          <p:cNvGrpSpPr/>
          <p:nvPr/>
        </p:nvGrpSpPr>
        <p:grpSpPr>
          <a:xfrm>
            <a:off x="2117999" y="2080507"/>
            <a:ext cx="522026" cy="522026"/>
            <a:chOff x="-771022" y="3200183"/>
            <a:chExt cx="522026" cy="522026"/>
          </a:xfrm>
        </p:grpSpPr>
        <p:sp>
          <p:nvSpPr>
            <p:cNvPr id="78" name="Ellipse 77"/>
            <p:cNvSpPr/>
            <p:nvPr/>
          </p:nvSpPr>
          <p:spPr>
            <a:xfrm>
              <a:off x="-771022" y="3200183"/>
              <a:ext cx="522026" cy="522026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Ellipse 4"/>
            <p:cNvSpPr/>
            <p:nvPr/>
          </p:nvSpPr>
          <p:spPr>
            <a:xfrm>
              <a:off x="-694574" y="3284311"/>
              <a:ext cx="369129" cy="3691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kern="1200" dirty="0" smtClean="0">
                  <a:latin typeface="Comic Sans MS" panose="030F0702030302020204" pitchFamily="66" charset="0"/>
                </a:rPr>
                <a:t>BIM</a:t>
              </a:r>
              <a:endParaRPr lang="nb-NO" sz="1200" kern="1200" dirty="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20" name="Rett linje 19"/>
          <p:cNvCxnSpPr/>
          <p:nvPr/>
        </p:nvCxnSpPr>
        <p:spPr>
          <a:xfrm flipV="1">
            <a:off x="2865355" y="2553005"/>
            <a:ext cx="3645478" cy="827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/>
        </p:nvCxnSpPr>
        <p:spPr>
          <a:xfrm>
            <a:off x="2814869" y="3461196"/>
            <a:ext cx="4385385" cy="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>
            <a:off x="2841335" y="3560995"/>
            <a:ext cx="4266913" cy="1019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/>
          <p:cNvCxnSpPr/>
          <p:nvPr/>
        </p:nvCxnSpPr>
        <p:spPr>
          <a:xfrm>
            <a:off x="2775463" y="3679956"/>
            <a:ext cx="3631416" cy="1801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linje 52"/>
          <p:cNvCxnSpPr/>
          <p:nvPr/>
        </p:nvCxnSpPr>
        <p:spPr>
          <a:xfrm>
            <a:off x="2713969" y="3679956"/>
            <a:ext cx="2756574" cy="2276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flipV="1">
            <a:off x="2814869" y="1792224"/>
            <a:ext cx="2847401" cy="1525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 flipV="1">
            <a:off x="2775463" y="1678078"/>
            <a:ext cx="1899420" cy="158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>
            <a:off x="2693420" y="3771202"/>
            <a:ext cx="1461918" cy="1978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/>
          <p:cNvCxnSpPr/>
          <p:nvPr/>
        </p:nvCxnSpPr>
        <p:spPr>
          <a:xfrm>
            <a:off x="2585446" y="3771202"/>
            <a:ext cx="37999" cy="50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/>
          <p:cNvCxnSpPr/>
          <p:nvPr/>
        </p:nvCxnSpPr>
        <p:spPr>
          <a:xfrm>
            <a:off x="2623445" y="3805130"/>
            <a:ext cx="566287" cy="143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/>
          <p:nvPr/>
        </p:nvCxnSpPr>
        <p:spPr>
          <a:xfrm flipV="1">
            <a:off x="2713969" y="1975104"/>
            <a:ext cx="1011204" cy="1275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tt linje 42"/>
          <p:cNvCxnSpPr/>
          <p:nvPr/>
        </p:nvCxnSpPr>
        <p:spPr>
          <a:xfrm flipV="1">
            <a:off x="2693420" y="2748071"/>
            <a:ext cx="121449" cy="412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94016357"/>
              </p:ext>
            </p:extLst>
          </p:nvPr>
        </p:nvGraphicFramePr>
        <p:xfrm>
          <a:off x="559105" y="955734"/>
          <a:ext cx="8539071" cy="543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pe 3"/>
          <p:cNvGrpSpPr/>
          <p:nvPr/>
        </p:nvGrpSpPr>
        <p:grpSpPr>
          <a:xfrm>
            <a:off x="611125" y="3006549"/>
            <a:ext cx="920992" cy="920992"/>
            <a:chOff x="611125" y="3006549"/>
            <a:chExt cx="920992" cy="920992"/>
          </a:xfrm>
        </p:grpSpPr>
        <p:sp>
          <p:nvSpPr>
            <p:cNvPr id="19" name="Ellipse 18"/>
            <p:cNvSpPr/>
            <p:nvPr/>
          </p:nvSpPr>
          <p:spPr>
            <a:xfrm>
              <a:off x="611125" y="3006549"/>
              <a:ext cx="920992" cy="92099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644063" y="3097713"/>
              <a:ext cx="8551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Design 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&amp; 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Build</a:t>
              </a:r>
              <a:endParaRPr lang="nb-NO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0" name="Gruppe 39"/>
          <p:cNvGrpSpPr/>
          <p:nvPr/>
        </p:nvGrpSpPr>
        <p:grpSpPr>
          <a:xfrm>
            <a:off x="1530880" y="4320876"/>
            <a:ext cx="539065" cy="539065"/>
            <a:chOff x="1943628" y="1037067"/>
            <a:chExt cx="716523" cy="716523"/>
          </a:xfrm>
          <a:scene3d>
            <a:camera prst="orthographicFront"/>
            <a:lightRig rig="threePt" dir="t"/>
          </a:scene3d>
        </p:grpSpPr>
        <p:sp>
          <p:nvSpPr>
            <p:cNvPr id="42" name="Ellipse 41"/>
            <p:cNvSpPr/>
            <p:nvPr/>
          </p:nvSpPr>
          <p:spPr>
            <a:xfrm>
              <a:off x="1943628" y="1037067"/>
              <a:ext cx="716523" cy="716523"/>
            </a:xfrm>
            <a:prstGeom prst="ellipse">
              <a:avLst/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Ellipse 4"/>
            <p:cNvSpPr/>
            <p:nvPr/>
          </p:nvSpPr>
          <p:spPr>
            <a:xfrm>
              <a:off x="2111971" y="1141999"/>
              <a:ext cx="506659" cy="5066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 smtClean="0">
                  <a:latin typeface="Comic Sans MS" panose="030F0702030302020204" pitchFamily="66" charset="0"/>
                </a:rPr>
                <a:t>CAD</a:t>
              </a:r>
              <a:endParaRPr lang="nb-NO" sz="12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Gruppe 31"/>
          <p:cNvGrpSpPr/>
          <p:nvPr/>
        </p:nvGrpSpPr>
        <p:grpSpPr>
          <a:xfrm>
            <a:off x="1158938" y="4329399"/>
            <a:ext cx="539065" cy="539065"/>
            <a:chOff x="1943628" y="1037067"/>
            <a:chExt cx="716523" cy="716523"/>
          </a:xfrm>
          <a:scene3d>
            <a:camera prst="orthographicFront"/>
            <a:lightRig rig="threePt" dir="t"/>
          </a:scene3d>
        </p:grpSpPr>
        <p:sp>
          <p:nvSpPr>
            <p:cNvPr id="33" name="Ellipse 32"/>
            <p:cNvSpPr/>
            <p:nvPr/>
          </p:nvSpPr>
          <p:spPr>
            <a:xfrm>
              <a:off x="1943628" y="1037067"/>
              <a:ext cx="716523" cy="716523"/>
            </a:xfrm>
            <a:prstGeom prst="ellipse">
              <a:avLst/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llipse 4"/>
            <p:cNvSpPr/>
            <p:nvPr/>
          </p:nvSpPr>
          <p:spPr>
            <a:xfrm>
              <a:off x="2006286" y="1045078"/>
              <a:ext cx="611591" cy="694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spcBef>
                  <a:spcPct val="0"/>
                </a:spcBef>
              </a:pPr>
              <a:r>
                <a:rPr lang="nb-NO" sz="1200" kern="1200" dirty="0" smtClean="0">
                  <a:latin typeface="Comic Sans MS" panose="030F0702030302020204" pitchFamily="66" charset="0"/>
                </a:rPr>
                <a:t>WEB</a:t>
              </a:r>
            </a:p>
            <a:p>
              <a:pPr lvl="0" algn="ctr" defTabSz="533400">
                <a:spcBef>
                  <a:spcPct val="0"/>
                </a:spcBef>
              </a:pPr>
              <a:r>
                <a:rPr lang="nb-NO" sz="1200" dirty="0" smtClean="0">
                  <a:latin typeface="Comic Sans MS" panose="030F0702030302020204" pitchFamily="66" charset="0"/>
                </a:rPr>
                <a:t>DOC</a:t>
              </a:r>
              <a:endParaRPr lang="nb-NO" sz="12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Gruppe 25"/>
          <p:cNvGrpSpPr/>
          <p:nvPr/>
        </p:nvGrpSpPr>
        <p:grpSpPr>
          <a:xfrm>
            <a:off x="743442" y="4337915"/>
            <a:ext cx="522026" cy="522026"/>
            <a:chOff x="1943628" y="1037067"/>
            <a:chExt cx="716523" cy="716523"/>
          </a:xfrm>
          <a:scene3d>
            <a:camera prst="orthographicFront"/>
            <a:lightRig rig="threePt" dir="t"/>
          </a:scene3d>
        </p:grpSpPr>
        <p:sp>
          <p:nvSpPr>
            <p:cNvPr id="28" name="Ellipse 27"/>
            <p:cNvSpPr/>
            <p:nvPr/>
          </p:nvSpPr>
          <p:spPr>
            <a:xfrm>
              <a:off x="1943628" y="1037067"/>
              <a:ext cx="716523" cy="716523"/>
            </a:xfrm>
            <a:prstGeom prst="ellipse">
              <a:avLst/>
            </a:prstGeom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Ellipse 4"/>
            <p:cNvSpPr/>
            <p:nvPr/>
          </p:nvSpPr>
          <p:spPr>
            <a:xfrm>
              <a:off x="2048560" y="1141999"/>
              <a:ext cx="506659" cy="5066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nb-NO" sz="1200" dirty="0" smtClean="0">
                  <a:latin typeface="Comic Sans MS" panose="030F0702030302020204" pitchFamily="66" charset="0"/>
                </a:rPr>
                <a:t>Pro-sess</a:t>
              </a:r>
              <a:endParaRPr lang="nb-NO" sz="1200" kern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uppe 2"/>
          <p:cNvGrpSpPr/>
          <p:nvPr/>
        </p:nvGrpSpPr>
        <p:grpSpPr>
          <a:xfrm>
            <a:off x="335344" y="4346438"/>
            <a:ext cx="522026" cy="522026"/>
            <a:chOff x="-771022" y="3200183"/>
            <a:chExt cx="522026" cy="522026"/>
          </a:xfrm>
        </p:grpSpPr>
        <p:sp>
          <p:nvSpPr>
            <p:cNvPr id="69" name="Ellipse 68"/>
            <p:cNvSpPr/>
            <p:nvPr/>
          </p:nvSpPr>
          <p:spPr>
            <a:xfrm>
              <a:off x="-771022" y="3200183"/>
              <a:ext cx="522026" cy="522026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Ellipse 4"/>
            <p:cNvSpPr/>
            <p:nvPr/>
          </p:nvSpPr>
          <p:spPr>
            <a:xfrm>
              <a:off x="-694574" y="3284311"/>
              <a:ext cx="369129" cy="36912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kern="1200" dirty="0" smtClean="0">
                  <a:latin typeface="Comic Sans MS" panose="030F0702030302020204" pitchFamily="66" charset="0"/>
                </a:rPr>
                <a:t>BIM</a:t>
              </a:r>
              <a:endParaRPr lang="nb-NO" sz="1200" kern="1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ittel 1"/>
          <p:cNvSpPr txBox="1">
            <a:spLocks/>
          </p:cNvSpPr>
          <p:nvPr/>
        </p:nvSpPr>
        <p:spPr>
          <a:xfrm>
            <a:off x="457200" y="91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err="1" smtClean="0">
                <a:latin typeface="Comic Sans MS" panose="030F0702030302020204" pitchFamily="66" charset="0"/>
              </a:rPr>
              <a:t>Lifecycle</a:t>
            </a:r>
            <a:r>
              <a:rPr lang="nb-NO" sz="4000" b="1" dirty="0" smtClean="0">
                <a:latin typeface="Comic Sans MS" panose="030F0702030302020204" pitchFamily="66" charset="0"/>
              </a:rPr>
              <a:t> BIM</a:t>
            </a:r>
            <a:endParaRPr lang="nb-NO" sz="2000" b="1" dirty="0">
              <a:solidFill>
                <a:srgbClr val="7F7F7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" name="Bilde 38" descr="st-olavs-hospital-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4411E-6 L -0.02813 -0.0412 L -0.05504 -0.06503 L -0.07153 -0.0729 L -0.09306 -0.08077 L -0.11545 -0.0847 L -0.14375 -0.08679 L -0.16979 -0.08355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4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08351E-6 L -0.02257 0.06223 L -0.07708 0.127 L -0.1184 0.14597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72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0042E-6 L -0.01041 0.03817 L -0.03212 0.07888 L -0.05121 0.10086 L -0.08437 0.14018 L -0.11128 0.15869 L -0.16875 0.20402 " pathEditMode="relative" ptsTypes="AAAAAAA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-0.01944 0.04514 L -0.03368 0.06019 L -0.04444 0.07662 L -0.03733 0.09167 L -0.01858 0.10162 L -0.00712 0.11945 L -0.00538 0.13449 L -0.02135 0.14699 L -0.04306 0.14954 L -0.06944 0.14838 L -0.09878 0.15209 L -0.12274 0.17037 L -0.13368 0.19722 L -0.12795 0.22755 L -0.11562 0.25139 L -0.09583 0.26644 L -0.06667 0.29051 L -0.02986 0.32685 L 0.00694 0.37963 " pathEditMode="relative" rAng="0" ptsTypes="AAAAAAAAAAAAAAAAAAAA">
                                      <p:cBhvr>
                                        <p:cTn id="1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1898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5915E-6 L -0.02258 0.05575 L -0.04341 0.0997 L -0.08959 0.15291 L -0.1165 0.18899 L -0.14601 0.21675 L -0.16008 0.2422 L -0.19306 0.27227 L -0.23473 0.30234 L -0.30174 0.34305 " pathEditMode="relative" ptsTypes="AAAAAAAA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2510116" y="1344706"/>
            <a:ext cx="4706470" cy="470647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93000"/>
                  <a:satMod val="13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/>
              <a:cs typeface="Comic Sans MS"/>
            </a:endParaRPr>
          </a:p>
        </p:txBody>
      </p:sp>
      <p:cxnSp>
        <p:nvCxnSpPr>
          <p:cNvPr id="6" name="Rett linje 5"/>
          <p:cNvCxnSpPr/>
          <p:nvPr/>
        </p:nvCxnSpPr>
        <p:spPr>
          <a:xfrm flipV="1">
            <a:off x="2693420" y="2340864"/>
            <a:ext cx="3817413" cy="1741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 flipV="1">
            <a:off x="2841335" y="3260958"/>
            <a:ext cx="4079149" cy="820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>
            <a:off x="2841335" y="4155034"/>
            <a:ext cx="4159616" cy="112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/>
        </p:nvCxnSpPr>
        <p:spPr>
          <a:xfrm>
            <a:off x="2841335" y="4206240"/>
            <a:ext cx="3565544" cy="905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>
            <a:off x="2754144" y="4267458"/>
            <a:ext cx="2908126" cy="133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 flipV="1">
            <a:off x="2754144" y="1792224"/>
            <a:ext cx="2908126" cy="2216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flipV="1">
            <a:off x="2713969" y="1463040"/>
            <a:ext cx="2108419" cy="2545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>
            <a:off x="2754144" y="4447642"/>
            <a:ext cx="2068244" cy="1302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2573717" y="3455990"/>
            <a:ext cx="0" cy="430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 flipV="1">
            <a:off x="2559856" y="2458706"/>
            <a:ext cx="0" cy="9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2693420" y="4507278"/>
            <a:ext cx="414269" cy="716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 flipV="1">
            <a:off x="2693420" y="1792224"/>
            <a:ext cx="1074758" cy="216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 flipV="1">
            <a:off x="2611831" y="2513187"/>
            <a:ext cx="410172" cy="1495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tel 1"/>
          <p:cNvSpPr txBox="1">
            <a:spLocks/>
          </p:cNvSpPr>
          <p:nvPr/>
        </p:nvSpPr>
        <p:spPr>
          <a:xfrm>
            <a:off x="457200" y="91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smtClean="0">
                <a:latin typeface="Comic Sans MS"/>
                <a:cs typeface="Comic Sans MS"/>
              </a:rPr>
              <a:t>EBIM </a:t>
            </a:r>
            <a:r>
              <a:rPr lang="mr-IN" sz="4000" b="1" dirty="0" smtClean="0">
                <a:latin typeface="Comic Sans MS"/>
                <a:cs typeface="Comic Sans MS"/>
              </a:rPr>
              <a:t>–</a:t>
            </a:r>
            <a:r>
              <a:rPr lang="nb-NO" sz="4000" b="1" dirty="0" smtClean="0">
                <a:latin typeface="Comic Sans MS"/>
                <a:cs typeface="Comic Sans MS"/>
              </a:rPr>
              <a:t> </a:t>
            </a:r>
            <a:r>
              <a:rPr lang="nb-NO" sz="4000" b="1" dirty="0" err="1" smtClean="0">
                <a:latin typeface="Comic Sans MS"/>
                <a:cs typeface="Comic Sans MS"/>
              </a:rPr>
              <a:t>virksomhetstrukturer</a:t>
            </a:r>
            <a:endParaRPr lang="nb-NO" sz="4000" b="1" dirty="0">
              <a:latin typeface="Comic Sans MS"/>
              <a:cs typeface="Comic Sans MS"/>
            </a:endParaRPr>
          </a:p>
        </p:txBody>
      </p:sp>
      <p:grpSp>
        <p:nvGrpSpPr>
          <p:cNvPr id="20" name="Gruppe 19"/>
          <p:cNvGrpSpPr/>
          <p:nvPr/>
        </p:nvGrpSpPr>
        <p:grpSpPr>
          <a:xfrm>
            <a:off x="787775" y="3392576"/>
            <a:ext cx="1495957" cy="1266536"/>
            <a:chOff x="420625" y="2661005"/>
            <a:chExt cx="1495957" cy="1266536"/>
          </a:xfrm>
        </p:grpSpPr>
        <p:sp>
          <p:nvSpPr>
            <p:cNvPr id="21" name="Ellipse 20"/>
            <p:cNvSpPr/>
            <p:nvPr/>
          </p:nvSpPr>
          <p:spPr>
            <a:xfrm>
              <a:off x="420625" y="3006549"/>
              <a:ext cx="920992" cy="92099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sp>
          <p:nvSpPr>
            <p:cNvPr id="22" name="TekstSylinder 21"/>
            <p:cNvSpPr txBox="1"/>
            <p:nvPr/>
          </p:nvSpPr>
          <p:spPr>
            <a:xfrm>
              <a:off x="453563" y="3097713"/>
              <a:ext cx="8551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Design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&amp;</a:t>
              </a:r>
            </a:p>
            <a:p>
              <a:pPr algn="ctr"/>
              <a:r>
                <a:rPr lang="nb-NO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Build</a:t>
              </a:r>
              <a:endParaRPr lang="nb-NO" sz="14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23" name="Rett linje 22"/>
            <p:cNvCxnSpPr/>
            <p:nvPr/>
          </p:nvCxnSpPr>
          <p:spPr>
            <a:xfrm>
              <a:off x="1341617" y="3461196"/>
              <a:ext cx="574965" cy="76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/>
            <p:cNvCxnSpPr/>
            <p:nvPr/>
          </p:nvCxnSpPr>
          <p:spPr>
            <a:xfrm flipV="1">
              <a:off x="1206534" y="2661005"/>
              <a:ext cx="710048" cy="556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Rett linje 24"/>
          <p:cNvCxnSpPr/>
          <p:nvPr/>
        </p:nvCxnSpPr>
        <p:spPr>
          <a:xfrm>
            <a:off x="2754144" y="4507278"/>
            <a:ext cx="1034122" cy="1096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6"/>
          <p:cNvGrpSpPr/>
          <p:nvPr/>
        </p:nvGrpSpPr>
        <p:grpSpPr>
          <a:xfrm>
            <a:off x="2206366" y="991426"/>
            <a:ext cx="5312010" cy="5431561"/>
            <a:chOff x="2206366" y="991426"/>
            <a:chExt cx="5312010" cy="5431561"/>
          </a:xfrm>
        </p:grpSpPr>
        <p:sp>
          <p:nvSpPr>
            <p:cNvPr id="27" name="Block Arc 55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4657143"/>
                <a:gd name="adj2" fmla="val 16200000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Block Arc 56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3114286"/>
                <a:gd name="adj2" fmla="val 14657143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Block Arc 57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1571429"/>
                <a:gd name="adj2" fmla="val 13114286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Block Arc 58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0028571"/>
                <a:gd name="adj2" fmla="val 11571429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Block Arc 59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8485714"/>
                <a:gd name="adj2" fmla="val 10028571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Block Arc 60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6942857"/>
                <a:gd name="adj2" fmla="val 8485714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Block Arc 61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5400000"/>
                <a:gd name="adj2" fmla="val 6942857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Block Arc 62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3857143"/>
                <a:gd name="adj2" fmla="val 5400000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Block Arc 63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2314286"/>
                <a:gd name="adj2" fmla="val 3857143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Block Arc 64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771429"/>
                <a:gd name="adj2" fmla="val 2314286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Block Arc 65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20828571"/>
                <a:gd name="adj2" fmla="val 771429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Block Arc 66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9285714"/>
                <a:gd name="adj2" fmla="val 20828571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Block Arc 67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7742857"/>
                <a:gd name="adj2" fmla="val 19285714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Block Arc 68"/>
            <p:cNvSpPr/>
            <p:nvPr/>
          </p:nvSpPr>
          <p:spPr>
            <a:xfrm>
              <a:off x="2454342" y="1299177"/>
              <a:ext cx="4816058" cy="4816058"/>
            </a:xfrm>
            <a:prstGeom prst="blockArc">
              <a:avLst>
                <a:gd name="adj1" fmla="val 16200000"/>
                <a:gd name="adj2" fmla="val 17742857"/>
                <a:gd name="adj3" fmla="val 198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Freeform 69"/>
            <p:cNvSpPr/>
            <p:nvPr/>
          </p:nvSpPr>
          <p:spPr>
            <a:xfrm>
              <a:off x="3805569" y="2650404"/>
              <a:ext cx="2113604" cy="2113604"/>
            </a:xfrm>
            <a:custGeom>
              <a:avLst/>
              <a:gdLst>
                <a:gd name="connsiteX0" fmla="*/ 0 w 2113604"/>
                <a:gd name="connsiteY0" fmla="*/ 1056802 h 2113604"/>
                <a:gd name="connsiteX1" fmla="*/ 309531 w 2113604"/>
                <a:gd name="connsiteY1" fmla="*/ 309530 h 2113604"/>
                <a:gd name="connsiteX2" fmla="*/ 1056804 w 2113604"/>
                <a:gd name="connsiteY2" fmla="*/ 1 h 2113604"/>
                <a:gd name="connsiteX3" fmla="*/ 1804076 w 2113604"/>
                <a:gd name="connsiteY3" fmla="*/ 309532 h 2113604"/>
                <a:gd name="connsiteX4" fmla="*/ 2113605 w 2113604"/>
                <a:gd name="connsiteY4" fmla="*/ 1056805 h 2113604"/>
                <a:gd name="connsiteX5" fmla="*/ 1804075 w 2113604"/>
                <a:gd name="connsiteY5" fmla="*/ 1804077 h 2113604"/>
                <a:gd name="connsiteX6" fmla="*/ 1056803 w 2113604"/>
                <a:gd name="connsiteY6" fmla="*/ 2113607 h 2113604"/>
                <a:gd name="connsiteX7" fmla="*/ 309531 w 2113604"/>
                <a:gd name="connsiteY7" fmla="*/ 1804076 h 2113604"/>
                <a:gd name="connsiteX8" fmla="*/ 2 w 2113604"/>
                <a:gd name="connsiteY8" fmla="*/ 1056804 h 2113604"/>
                <a:gd name="connsiteX9" fmla="*/ 0 w 2113604"/>
                <a:gd name="connsiteY9" fmla="*/ 1056802 h 211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3604" h="2113604">
                  <a:moveTo>
                    <a:pt x="0" y="1056802"/>
                  </a:moveTo>
                  <a:cubicBezTo>
                    <a:pt x="0" y="776521"/>
                    <a:pt x="111342" y="507719"/>
                    <a:pt x="309531" y="309530"/>
                  </a:cubicBezTo>
                  <a:cubicBezTo>
                    <a:pt x="507720" y="111341"/>
                    <a:pt x="776522" y="0"/>
                    <a:pt x="1056804" y="1"/>
                  </a:cubicBezTo>
                  <a:cubicBezTo>
                    <a:pt x="1337085" y="1"/>
                    <a:pt x="1605887" y="111343"/>
                    <a:pt x="1804076" y="309532"/>
                  </a:cubicBezTo>
                  <a:cubicBezTo>
                    <a:pt x="2002265" y="507721"/>
                    <a:pt x="2113606" y="776523"/>
                    <a:pt x="2113605" y="1056805"/>
                  </a:cubicBezTo>
                  <a:cubicBezTo>
                    <a:pt x="2113605" y="1337086"/>
                    <a:pt x="2002264" y="1605888"/>
                    <a:pt x="1804075" y="1804077"/>
                  </a:cubicBezTo>
                  <a:cubicBezTo>
                    <a:pt x="1605886" y="2002266"/>
                    <a:pt x="1337084" y="2113607"/>
                    <a:pt x="1056803" y="2113607"/>
                  </a:cubicBezTo>
                  <a:cubicBezTo>
                    <a:pt x="776522" y="2113607"/>
                    <a:pt x="507720" y="2002265"/>
                    <a:pt x="309531" y="1804076"/>
                  </a:cubicBezTo>
                  <a:cubicBezTo>
                    <a:pt x="111342" y="1605887"/>
                    <a:pt x="1" y="1337085"/>
                    <a:pt x="2" y="1056804"/>
                  </a:cubicBezTo>
                  <a:lnTo>
                    <a:pt x="0" y="10568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334930" rIns="0" bIns="33493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kern="1200" dirty="0" smtClean="0">
                  <a:latin typeface="Comic Sans MS"/>
                  <a:cs typeface="Comic Sans MS"/>
                </a:rPr>
                <a:t>The Enterprise</a:t>
              </a:r>
              <a:endParaRPr lang="nb-NO" kern="1200" dirty="0">
                <a:latin typeface="Comic Sans MS"/>
                <a:cs typeface="Comic Sans MS"/>
              </a:endParaRPr>
            </a:p>
          </p:txBody>
        </p:sp>
        <p:sp>
          <p:nvSpPr>
            <p:cNvPr id="42" name="Freeform 70"/>
            <p:cNvSpPr/>
            <p:nvPr/>
          </p:nvSpPr>
          <p:spPr>
            <a:xfrm>
              <a:off x="4530742" y="991426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kern="1200" dirty="0" smtClean="0">
                  <a:latin typeface="Comic Sans MS"/>
                  <a:cs typeface="Comic Sans MS"/>
                </a:rPr>
                <a:t>Patient</a:t>
              </a:r>
              <a:endParaRPr lang="nb-NO" sz="1100" kern="1200" dirty="0">
                <a:latin typeface="Comic Sans MS"/>
                <a:cs typeface="Comic Sans MS"/>
              </a:endParaRPr>
            </a:p>
          </p:txBody>
        </p:sp>
        <p:sp>
          <p:nvSpPr>
            <p:cNvPr id="43" name="Freeform 71"/>
            <p:cNvSpPr/>
            <p:nvPr/>
          </p:nvSpPr>
          <p:spPr>
            <a:xfrm>
              <a:off x="5565187" y="1227531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102" tIns="111102" rIns="111102" bIns="111102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smtClean="0">
                  <a:latin typeface="Comic Sans MS"/>
                  <a:cs typeface="Comic Sans MS"/>
                </a:rPr>
                <a:t>Health care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44" name="Freeform 72"/>
            <p:cNvSpPr/>
            <p:nvPr/>
          </p:nvSpPr>
          <p:spPr>
            <a:xfrm>
              <a:off x="6394747" y="1889083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smtClean="0">
                  <a:latin typeface="Comic Sans MS"/>
                  <a:cs typeface="Comic Sans MS"/>
                </a:rPr>
                <a:t>Owner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45" name="Freeform 73"/>
            <p:cNvSpPr/>
            <p:nvPr/>
          </p:nvSpPr>
          <p:spPr>
            <a:xfrm>
              <a:off x="6855118" y="2845054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smtClean="0">
                  <a:latin typeface="Comic Sans MS"/>
                  <a:cs typeface="Comic Sans MS"/>
                </a:rPr>
                <a:t>Organization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46" name="Freeform 74"/>
            <p:cNvSpPr/>
            <p:nvPr/>
          </p:nvSpPr>
          <p:spPr>
            <a:xfrm>
              <a:off x="6855118" y="3906101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050" kern="1200" dirty="0" smtClean="0">
                  <a:latin typeface="Comic Sans MS"/>
                  <a:cs typeface="Comic Sans MS"/>
                </a:rPr>
                <a:t>Pro-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050" kern="1200" dirty="0" smtClean="0">
                  <a:latin typeface="Comic Sans MS"/>
                  <a:cs typeface="Comic Sans MS"/>
                </a:rPr>
                <a:t>sess</a:t>
              </a:r>
              <a:endParaRPr lang="nb-NO" sz="1050" kern="1200" dirty="0">
                <a:latin typeface="Comic Sans MS"/>
                <a:cs typeface="Comic Sans MS"/>
              </a:endParaRPr>
            </a:p>
          </p:txBody>
        </p:sp>
        <p:sp>
          <p:nvSpPr>
            <p:cNvPr id="47" name="Freeform 75"/>
            <p:cNvSpPr/>
            <p:nvPr/>
          </p:nvSpPr>
          <p:spPr>
            <a:xfrm>
              <a:off x="6394747" y="4862072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smtClean="0">
                  <a:latin typeface="Comic Sans MS"/>
                  <a:cs typeface="Comic Sans MS"/>
                </a:rPr>
                <a:t>ICT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48" name="Freeform 76"/>
            <p:cNvSpPr/>
            <p:nvPr/>
          </p:nvSpPr>
          <p:spPr>
            <a:xfrm>
              <a:off x="5565187" y="5523624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smtClean="0">
                  <a:latin typeface="Comic Sans MS"/>
                  <a:cs typeface="Comic Sans MS"/>
                </a:rPr>
                <a:t>Know-How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49" name="Freeform 77"/>
            <p:cNvSpPr/>
            <p:nvPr/>
          </p:nvSpPr>
          <p:spPr>
            <a:xfrm>
              <a:off x="4530742" y="5759729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err="1" smtClean="0">
                  <a:latin typeface="Comic Sans MS"/>
                  <a:cs typeface="Comic Sans MS"/>
                </a:rPr>
                <a:t>Trai-ning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50" name="Freeform 78"/>
            <p:cNvSpPr/>
            <p:nvPr/>
          </p:nvSpPr>
          <p:spPr>
            <a:xfrm>
              <a:off x="3496297" y="5523624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kern="1200" dirty="0" smtClean="0">
                  <a:latin typeface="Comic Sans MS"/>
                  <a:cs typeface="Comic Sans MS"/>
                </a:rPr>
                <a:t>Logi-stics</a:t>
              </a:r>
              <a:endParaRPr lang="nb-NO" sz="1100" kern="1200" dirty="0">
                <a:latin typeface="Comic Sans MS"/>
                <a:cs typeface="Comic Sans MS"/>
              </a:endParaRPr>
            </a:p>
          </p:txBody>
        </p:sp>
        <p:sp>
          <p:nvSpPr>
            <p:cNvPr id="51" name="Freeform 79"/>
            <p:cNvSpPr/>
            <p:nvPr/>
          </p:nvSpPr>
          <p:spPr>
            <a:xfrm>
              <a:off x="2666737" y="4862072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dirty="0" err="1" smtClean="0">
                  <a:latin typeface="Comic Sans MS"/>
                  <a:cs typeface="Comic Sans MS"/>
                </a:rPr>
                <a:t>Econ-omy</a:t>
              </a:r>
              <a:endParaRPr lang="nb-NO" sz="1100" dirty="0">
                <a:latin typeface="Comic Sans MS"/>
                <a:cs typeface="Comic Sans MS"/>
              </a:endParaRPr>
            </a:p>
          </p:txBody>
        </p:sp>
        <p:sp>
          <p:nvSpPr>
            <p:cNvPr id="52" name="Freeform 80"/>
            <p:cNvSpPr/>
            <p:nvPr/>
          </p:nvSpPr>
          <p:spPr>
            <a:xfrm>
              <a:off x="2206366" y="3906101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b="1" kern="1200" dirty="0" smtClean="0">
                  <a:latin typeface="Comic Sans MS"/>
                  <a:cs typeface="Comic Sans MS"/>
                </a:rPr>
                <a:t>EBIM</a:t>
              </a:r>
              <a:endParaRPr lang="nb-NO" sz="1100" b="1" kern="1200" dirty="0">
                <a:latin typeface="Comic Sans MS"/>
                <a:cs typeface="Comic Sans MS"/>
              </a:endParaRPr>
            </a:p>
          </p:txBody>
        </p:sp>
        <p:sp>
          <p:nvSpPr>
            <p:cNvPr id="53" name="Freeform 81"/>
            <p:cNvSpPr/>
            <p:nvPr/>
          </p:nvSpPr>
          <p:spPr>
            <a:xfrm>
              <a:off x="2206366" y="2845054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2" tIns="114912" rIns="114912" bIns="11491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kern="1200" dirty="0" err="1" smtClean="0">
                  <a:latin typeface="Comic Sans MS"/>
                  <a:cs typeface="Comic Sans MS"/>
                </a:rPr>
                <a:t>Build</a:t>
              </a:r>
              <a:r>
                <a:rPr lang="nb-NO" sz="1100" kern="1200" dirty="0" smtClean="0">
                  <a:latin typeface="Comic Sans MS"/>
                  <a:cs typeface="Comic Sans MS"/>
                </a:rPr>
                <a:t>-</a:t>
              </a:r>
              <a:br>
                <a:rPr lang="nb-NO" sz="1100" kern="1200" dirty="0" smtClean="0">
                  <a:latin typeface="Comic Sans MS"/>
                  <a:cs typeface="Comic Sans MS"/>
                </a:rPr>
              </a:br>
              <a:r>
                <a:rPr lang="nb-NO" sz="1100" kern="1200" dirty="0" err="1" smtClean="0">
                  <a:latin typeface="Comic Sans MS"/>
                  <a:cs typeface="Comic Sans MS"/>
                </a:rPr>
                <a:t>ings</a:t>
              </a:r>
              <a:endParaRPr lang="nb-NO" sz="1100" kern="1200" dirty="0">
                <a:latin typeface="Comic Sans MS"/>
                <a:cs typeface="Comic Sans MS"/>
              </a:endParaRPr>
            </a:p>
          </p:txBody>
        </p:sp>
        <p:sp>
          <p:nvSpPr>
            <p:cNvPr id="54" name="Freeform 82"/>
            <p:cNvSpPr/>
            <p:nvPr/>
          </p:nvSpPr>
          <p:spPr>
            <a:xfrm>
              <a:off x="2666737" y="1889083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kern="1200" dirty="0" smtClean="0">
                  <a:latin typeface="Comic Sans MS"/>
                  <a:cs typeface="Comic Sans MS"/>
                </a:rPr>
                <a:t>FM</a:t>
              </a:r>
              <a:endParaRPr lang="nb-NO" sz="1100" kern="1200" dirty="0">
                <a:latin typeface="Comic Sans MS"/>
                <a:cs typeface="Comic Sans MS"/>
              </a:endParaRPr>
            </a:p>
          </p:txBody>
        </p:sp>
        <p:sp>
          <p:nvSpPr>
            <p:cNvPr id="55" name="Freeform 83"/>
            <p:cNvSpPr/>
            <p:nvPr/>
          </p:nvSpPr>
          <p:spPr>
            <a:xfrm>
              <a:off x="3496297" y="1227531"/>
              <a:ext cx="663258" cy="663258"/>
            </a:xfrm>
            <a:custGeom>
              <a:avLst/>
              <a:gdLst>
                <a:gd name="connsiteX0" fmla="*/ 0 w 663258"/>
                <a:gd name="connsiteY0" fmla="*/ 331629 h 663258"/>
                <a:gd name="connsiteX1" fmla="*/ 97132 w 663258"/>
                <a:gd name="connsiteY1" fmla="*/ 97132 h 663258"/>
                <a:gd name="connsiteX2" fmla="*/ 331629 w 663258"/>
                <a:gd name="connsiteY2" fmla="*/ 0 h 663258"/>
                <a:gd name="connsiteX3" fmla="*/ 566126 w 663258"/>
                <a:gd name="connsiteY3" fmla="*/ 97132 h 663258"/>
                <a:gd name="connsiteX4" fmla="*/ 663258 w 663258"/>
                <a:gd name="connsiteY4" fmla="*/ 331629 h 663258"/>
                <a:gd name="connsiteX5" fmla="*/ 566126 w 663258"/>
                <a:gd name="connsiteY5" fmla="*/ 566126 h 663258"/>
                <a:gd name="connsiteX6" fmla="*/ 331629 w 663258"/>
                <a:gd name="connsiteY6" fmla="*/ 663258 h 663258"/>
                <a:gd name="connsiteX7" fmla="*/ 97132 w 663258"/>
                <a:gd name="connsiteY7" fmla="*/ 566126 h 663258"/>
                <a:gd name="connsiteX8" fmla="*/ 0 w 663258"/>
                <a:gd name="connsiteY8" fmla="*/ 331629 h 6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258" h="663258">
                  <a:moveTo>
                    <a:pt x="0" y="331629"/>
                  </a:moveTo>
                  <a:cubicBezTo>
                    <a:pt x="0" y="243675"/>
                    <a:pt x="34940" y="159324"/>
                    <a:pt x="97132" y="97132"/>
                  </a:cubicBezTo>
                  <a:cubicBezTo>
                    <a:pt x="159325" y="34940"/>
                    <a:pt x="243676" y="0"/>
                    <a:pt x="331629" y="0"/>
                  </a:cubicBezTo>
                  <a:cubicBezTo>
                    <a:pt x="419583" y="0"/>
                    <a:pt x="503934" y="34940"/>
                    <a:pt x="566126" y="97132"/>
                  </a:cubicBezTo>
                  <a:cubicBezTo>
                    <a:pt x="628318" y="159325"/>
                    <a:pt x="663258" y="243676"/>
                    <a:pt x="663258" y="331629"/>
                  </a:cubicBezTo>
                  <a:cubicBezTo>
                    <a:pt x="663258" y="419583"/>
                    <a:pt x="628319" y="503934"/>
                    <a:pt x="566126" y="566126"/>
                  </a:cubicBezTo>
                  <a:cubicBezTo>
                    <a:pt x="503933" y="628319"/>
                    <a:pt x="419582" y="663258"/>
                    <a:pt x="331629" y="663258"/>
                  </a:cubicBezTo>
                  <a:cubicBezTo>
                    <a:pt x="243675" y="663258"/>
                    <a:pt x="159324" y="628318"/>
                    <a:pt x="97132" y="566126"/>
                  </a:cubicBezTo>
                  <a:cubicBezTo>
                    <a:pt x="34940" y="503933"/>
                    <a:pt x="0" y="419582"/>
                    <a:pt x="0" y="331629"/>
                  </a:cubicBez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372" tIns="112372" rIns="112372" bIns="11237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100" kern="1200" dirty="0" smtClean="0">
                  <a:latin typeface="Comic Sans MS"/>
                  <a:cs typeface="Comic Sans MS"/>
                </a:rPr>
                <a:t>Authorities</a:t>
              </a:r>
              <a:endParaRPr lang="nb-NO" sz="1100" kern="1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6" name="Gruppe 55"/>
          <p:cNvGrpSpPr/>
          <p:nvPr/>
        </p:nvGrpSpPr>
        <p:grpSpPr>
          <a:xfrm>
            <a:off x="897061" y="4267458"/>
            <a:ext cx="1386671" cy="1082983"/>
            <a:chOff x="552942" y="3785477"/>
            <a:chExt cx="1386671" cy="1082983"/>
          </a:xfrm>
        </p:grpSpPr>
        <p:grpSp>
          <p:nvGrpSpPr>
            <p:cNvPr id="57" name="Gruppe 56"/>
            <p:cNvGrpSpPr/>
            <p:nvPr/>
          </p:nvGrpSpPr>
          <p:grpSpPr>
            <a:xfrm>
              <a:off x="1340380" y="4320876"/>
              <a:ext cx="539065" cy="539065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67" name="Ellipse 66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8" name="Ellipse 4"/>
              <p:cNvSpPr/>
              <p:nvPr/>
            </p:nvSpPr>
            <p:spPr>
              <a:xfrm>
                <a:off x="2101402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200" dirty="0" smtClean="0">
                    <a:latin typeface="Comic Sans MS"/>
                    <a:cs typeface="Comic Sans MS"/>
                  </a:rPr>
                  <a:t>CAD</a:t>
                </a:r>
                <a:endParaRPr lang="nb-NO" sz="1200" kern="1200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58" name="Gruppe 57"/>
            <p:cNvGrpSpPr/>
            <p:nvPr/>
          </p:nvGrpSpPr>
          <p:grpSpPr>
            <a:xfrm>
              <a:off x="968438" y="4329395"/>
              <a:ext cx="539065" cy="539065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65" name="Ellipse 64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Ellipse 4"/>
              <p:cNvSpPr/>
              <p:nvPr/>
            </p:nvSpPr>
            <p:spPr>
              <a:xfrm>
                <a:off x="2048560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t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nb-NO" sz="1100" kern="1200" dirty="0" smtClean="0">
                    <a:latin typeface="Comic Sans MS"/>
                    <a:cs typeface="Comic Sans MS"/>
                  </a:rPr>
                  <a:t>WEB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nb-NO" sz="1100" dirty="0" smtClean="0">
                    <a:latin typeface="Comic Sans MS"/>
                    <a:cs typeface="Comic Sans MS"/>
                  </a:rPr>
                  <a:t>DOK</a:t>
                </a:r>
                <a:endParaRPr lang="nb-NO" sz="1100" kern="1200" dirty="0"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59" name="Rett linje 58"/>
            <p:cNvCxnSpPr/>
            <p:nvPr/>
          </p:nvCxnSpPr>
          <p:spPr>
            <a:xfrm flipH="1">
              <a:off x="887352" y="3785477"/>
              <a:ext cx="992093" cy="5524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uppe 59"/>
            <p:cNvGrpSpPr/>
            <p:nvPr/>
          </p:nvGrpSpPr>
          <p:grpSpPr>
            <a:xfrm>
              <a:off x="552942" y="4337915"/>
              <a:ext cx="522026" cy="522026"/>
              <a:chOff x="1943628" y="1037067"/>
              <a:chExt cx="716523" cy="716523"/>
            </a:xfrm>
            <a:scene3d>
              <a:camera prst="orthographicFront"/>
              <a:lightRig rig="threePt" dir="t"/>
            </a:scene3d>
          </p:grpSpPr>
          <p:sp>
            <p:nvSpPr>
              <p:cNvPr id="63" name="Ellipse 62"/>
              <p:cNvSpPr/>
              <p:nvPr/>
            </p:nvSpPr>
            <p:spPr>
              <a:xfrm>
                <a:off x="1943628" y="1037067"/>
                <a:ext cx="716523" cy="716523"/>
              </a:xfrm>
              <a:prstGeom prst="ellipse">
                <a:avLst/>
              </a:prstGeom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4" name="Ellipse 4"/>
              <p:cNvSpPr/>
              <p:nvPr/>
            </p:nvSpPr>
            <p:spPr>
              <a:xfrm>
                <a:off x="2048560" y="1141999"/>
                <a:ext cx="506659" cy="50665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nb-NO" sz="1200" dirty="0" smtClean="0">
                    <a:latin typeface="Comic Sans MS"/>
                    <a:cs typeface="Comic Sans MS"/>
                  </a:rPr>
                  <a:t>Pro-sess</a:t>
                </a:r>
                <a:endParaRPr lang="nb-NO" sz="1200" kern="1200" dirty="0"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61" name="Rett linje 60"/>
            <p:cNvCxnSpPr/>
            <p:nvPr/>
          </p:nvCxnSpPr>
          <p:spPr>
            <a:xfrm flipH="1">
              <a:off x="1237971" y="3892509"/>
              <a:ext cx="641474" cy="4454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linje 61"/>
            <p:cNvCxnSpPr/>
            <p:nvPr/>
          </p:nvCxnSpPr>
          <p:spPr>
            <a:xfrm flipH="1">
              <a:off x="1609912" y="3965661"/>
              <a:ext cx="329701" cy="355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Bilde 68" descr="st-olavs-hospital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Digital samhandling EBIM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504" r="6101" b="4361"/>
          <a:stretch/>
        </p:blipFill>
        <p:spPr bwMode="auto">
          <a:xfrm>
            <a:off x="3105150" y="1428750"/>
            <a:ext cx="3095625" cy="468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6" y="3028950"/>
            <a:ext cx="921711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e 4" descr="st-olavs-hospital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Digital samhandling, definisjoner</a:t>
            </a:r>
            <a:endParaRPr lang="nb-NO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2649"/>
              </p:ext>
            </p:extLst>
          </p:nvPr>
        </p:nvGraphicFramePr>
        <p:xfrm>
          <a:off x="513397" y="1493361"/>
          <a:ext cx="8078153" cy="463680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72553"/>
                <a:gridCol w="6705600"/>
              </a:tblGrid>
              <a:tr h="710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DAK/CAD</a:t>
                      </a: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de prosjekterendes proprietære fagsystem (DAK). Kommunikasjon skjer gjennom fagmodeller utvekslet på IFC (ISO 16739).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2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BIM</a:t>
                      </a:r>
                      <a:endParaRPr lang="nb-NO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sammenstilling av fagmodellene fra DAK-systemene eksportert på IFC (ISO 16739), og sammenstilt i St. Olavs hospitals modellserver. Det er prosjekterende som selv er ansvarlig for at kravene til utveksling skjer iht. IFC-standarden.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1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EBIM</a:t>
                      </a:r>
                      <a:endParaRPr lang="nb-NO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Datainformasjon som går ut over den informasjon som tilføres fra fagsystemene og som kan benyttes av virksomheten i en normal driftssituasjon. F.eks. styringsdokumenter, tegninger, produktdatablader, driftsinstrukser, sporing (sensor), tilstandsvurderinger, leieavtaleunderlag.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EBIM sier noe om forutsetninger, dimensjonering, prosessen, anvendelse, noe som går utover selve BIM’en. EBIM tilrettelegger også for tidliginvolvering av kjernevirksomheten i prosjektgjennomføringen, herunder brukere, eiere, driftspersonell.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0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</a:rPr>
                        <a:t>Samhandlings-modell</a:t>
                      </a: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All relevant </a:t>
                      </a:r>
                      <a:r>
                        <a:rPr lang="nb-NO" sz="1400" dirty="0" smtClean="0">
                          <a:effectLst/>
                        </a:rPr>
                        <a:t>prosjektinformasjon </a:t>
                      </a:r>
                      <a:r>
                        <a:rPr lang="nb-NO" sz="1400" dirty="0">
                          <a:effectLst/>
                        </a:rPr>
                        <a:t>sammenstilt i modellserver og med tilganger for samhandling mellom aktørene i og utenfor prosjektene.</a:t>
                      </a: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Bilde 4" descr="st-olavs-hospital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Prosjektgjennomføring EBIM</a:t>
            </a:r>
            <a:endParaRPr lang="nb-NO" b="1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28531"/>
              </p:ext>
            </p:extLst>
          </p:nvPr>
        </p:nvGraphicFramePr>
        <p:xfrm>
          <a:off x="457200" y="1600201"/>
          <a:ext cx="8229600" cy="264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00394605"/>
              </p:ext>
            </p:extLst>
          </p:nvPr>
        </p:nvGraphicFramePr>
        <p:xfrm>
          <a:off x="1785258" y="4214947"/>
          <a:ext cx="5695405" cy="198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0" name="Rett pil 9"/>
          <p:cNvCxnSpPr/>
          <p:nvPr/>
        </p:nvCxnSpPr>
        <p:spPr>
          <a:xfrm flipH="1" flipV="1">
            <a:off x="1942011" y="3657600"/>
            <a:ext cx="330926" cy="409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 flipH="1" flipV="1">
            <a:off x="3187337" y="3657600"/>
            <a:ext cx="226423" cy="48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/>
          <p:cNvCxnSpPr/>
          <p:nvPr/>
        </p:nvCxnSpPr>
        <p:spPr>
          <a:xfrm flipH="1" flipV="1">
            <a:off x="3561804" y="3657600"/>
            <a:ext cx="113213" cy="48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 flipV="1">
            <a:off x="3931920" y="3657600"/>
            <a:ext cx="1" cy="487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 flipH="1" flipV="1">
            <a:off x="4171406" y="2223588"/>
            <a:ext cx="892629" cy="1895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/>
        </p:nvCxnSpPr>
        <p:spPr>
          <a:xfrm flipH="1" flipV="1">
            <a:off x="6069874" y="3683726"/>
            <a:ext cx="365761" cy="461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/>
        </p:nvCxnSpPr>
        <p:spPr>
          <a:xfrm flipH="1" flipV="1">
            <a:off x="6248399" y="3692435"/>
            <a:ext cx="365761" cy="461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/>
        </p:nvCxnSpPr>
        <p:spPr>
          <a:xfrm flipH="1" flipV="1">
            <a:off x="6474821" y="3692435"/>
            <a:ext cx="365761" cy="461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/>
        </p:nvCxnSpPr>
        <p:spPr>
          <a:xfrm flipV="1">
            <a:off x="7358744" y="3683726"/>
            <a:ext cx="287382" cy="470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mbe 24"/>
          <p:cNvSpPr/>
          <p:nvPr/>
        </p:nvSpPr>
        <p:spPr>
          <a:xfrm>
            <a:off x="1689461" y="1889759"/>
            <a:ext cx="217714" cy="287383"/>
          </a:xfrm>
          <a:prstGeom prst="diamond">
            <a:avLst/>
          </a:prstGeom>
          <a:solidFill>
            <a:srgbClr val="FFC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sp>
        <p:nvSpPr>
          <p:cNvPr id="26" name="TekstSylinder 25"/>
          <p:cNvSpPr txBox="1"/>
          <p:nvPr/>
        </p:nvSpPr>
        <p:spPr>
          <a:xfrm rot="20106481">
            <a:off x="1828940" y="1611645"/>
            <a:ext cx="16289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>
                <a:latin typeface="Comic Sans MS" panose="030F0702030302020204" pitchFamily="66" charset="0"/>
              </a:rPr>
              <a:t>Beslutning om oppstart</a:t>
            </a:r>
            <a:endParaRPr lang="nb-NO" sz="1050" dirty="0">
              <a:latin typeface="Comic Sans MS" panose="030F0702030302020204" pitchFamily="66" charset="0"/>
            </a:endParaRPr>
          </a:p>
        </p:txBody>
      </p:sp>
      <p:sp>
        <p:nvSpPr>
          <p:cNvPr id="27" name="Rombe 26"/>
          <p:cNvSpPr/>
          <p:nvPr/>
        </p:nvSpPr>
        <p:spPr>
          <a:xfrm>
            <a:off x="7292910" y="1915883"/>
            <a:ext cx="217714" cy="287383"/>
          </a:xfrm>
          <a:prstGeom prst="diamond">
            <a:avLst/>
          </a:prstGeom>
          <a:solidFill>
            <a:srgbClr val="FFC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sp>
        <p:nvSpPr>
          <p:cNvPr id="28" name="TekstSylinder 27"/>
          <p:cNvSpPr txBox="1"/>
          <p:nvPr/>
        </p:nvSpPr>
        <p:spPr>
          <a:xfrm rot="20106481">
            <a:off x="7462585" y="1722162"/>
            <a:ext cx="990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>
                <a:latin typeface="Comic Sans MS" panose="030F0702030302020204" pitchFamily="66" charset="0"/>
              </a:rPr>
              <a:t>Overlevering</a:t>
            </a:r>
            <a:endParaRPr lang="nb-NO" sz="1050" dirty="0">
              <a:latin typeface="Comic Sans MS" panose="030F0702030302020204" pitchFamily="66" charset="0"/>
            </a:endParaRPr>
          </a:p>
        </p:txBody>
      </p:sp>
      <p:sp>
        <p:nvSpPr>
          <p:cNvPr id="29" name="Rombe 28"/>
          <p:cNvSpPr/>
          <p:nvPr/>
        </p:nvSpPr>
        <p:spPr>
          <a:xfrm>
            <a:off x="3879666" y="1936205"/>
            <a:ext cx="217714" cy="287383"/>
          </a:xfrm>
          <a:prstGeom prst="diamond">
            <a:avLst/>
          </a:prstGeom>
          <a:solidFill>
            <a:srgbClr val="FFC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sp>
        <p:nvSpPr>
          <p:cNvPr id="30" name="TekstSylinder 29"/>
          <p:cNvSpPr txBox="1"/>
          <p:nvPr/>
        </p:nvSpPr>
        <p:spPr>
          <a:xfrm rot="20106481">
            <a:off x="3933452" y="1611645"/>
            <a:ext cx="19559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>
                <a:latin typeface="Comic Sans MS" panose="030F0702030302020204" pitchFamily="66" charset="0"/>
              </a:rPr>
              <a:t>Verifisering, klar til bygging</a:t>
            </a:r>
            <a:endParaRPr lang="nb-NO" sz="1050" dirty="0">
              <a:latin typeface="Comic Sans MS" panose="030F0702030302020204" pitchFamily="66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155763" y="6379883"/>
            <a:ext cx="298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”Garbage in, </a:t>
            </a:r>
            <a:r>
              <a:rPr lang="nb-NO" dirty="0" err="1" smtClean="0">
                <a:latin typeface="Comic Sans MS"/>
                <a:cs typeface="Comic Sans MS"/>
              </a:rPr>
              <a:t>garbage</a:t>
            </a:r>
            <a:r>
              <a:rPr lang="nb-NO" dirty="0" smtClean="0">
                <a:latin typeface="Comic Sans MS"/>
                <a:cs typeface="Comic Sans MS"/>
              </a:rPr>
              <a:t> </a:t>
            </a:r>
            <a:r>
              <a:rPr lang="nb-NO" dirty="0" err="1" smtClean="0">
                <a:latin typeface="Comic Sans MS"/>
                <a:cs typeface="Comic Sans MS"/>
              </a:rPr>
              <a:t>out</a:t>
            </a:r>
            <a:r>
              <a:rPr lang="nb-NO" dirty="0" smtClean="0">
                <a:latin typeface="Comic Sans MS"/>
                <a:cs typeface="Comic Sans MS"/>
              </a:rPr>
              <a:t>”</a:t>
            </a:r>
            <a:endParaRPr lang="nb-NO" dirty="0">
              <a:latin typeface="Comic Sans MS"/>
              <a:cs typeface="Comic Sans MS"/>
            </a:endParaRPr>
          </a:p>
        </p:txBody>
      </p:sp>
      <p:pic>
        <p:nvPicPr>
          <p:cNvPr id="6" name="Bilde 5" descr="Garbage-in-garbage-out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82" y="5443070"/>
            <a:ext cx="2341743" cy="1041400"/>
          </a:xfrm>
          <a:prstGeom prst="rect">
            <a:avLst/>
          </a:prstGeom>
        </p:spPr>
      </p:pic>
      <p:pic>
        <p:nvPicPr>
          <p:cNvPr id="31" name="Bilde 30" descr="st-olavs-hospital-logo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32" y="4857624"/>
            <a:ext cx="1388468" cy="92564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34218"/>
            <a:ext cx="8229600" cy="1143000"/>
          </a:xfrm>
        </p:spPr>
        <p:txBody>
          <a:bodyPr>
            <a:normAutofit/>
          </a:bodyPr>
          <a:lstStyle/>
          <a:p>
            <a:r>
              <a:rPr lang="nb-NO" altLang="nb-NO" sz="4000" b="1" dirty="0" err="1" smtClean="0">
                <a:latin typeface="Comic Sans MS" panose="030F0702030302020204" pitchFamily="66" charset="0"/>
              </a:rPr>
              <a:t>Tracking</a:t>
            </a:r>
            <a:r>
              <a:rPr lang="nb-NO" altLang="nb-NO" sz="4000" b="1" dirty="0" smtClean="0">
                <a:latin typeface="Comic Sans MS" panose="030F0702030302020204" pitchFamily="66" charset="0"/>
              </a:rPr>
              <a:t>, IoT in a hospital</a:t>
            </a:r>
            <a:endParaRPr lang="nb-NO" b="1" dirty="0">
              <a:latin typeface="Comic Sans MS" panose="030F0702030302020204" pitchFamily="66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65700" y="4396390"/>
            <a:ext cx="1847571" cy="1728192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25389" y="4857624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 smtClean="0">
                <a:latin typeface="Comic Sans MS" panose="030F0702030302020204" pitchFamily="66" charset="0"/>
              </a:rPr>
              <a:t>Real</a:t>
            </a:r>
          </a:p>
          <a:p>
            <a:pPr algn="ctr"/>
            <a:r>
              <a:rPr lang="nb-NO" sz="2800" b="1" dirty="0" err="1">
                <a:latin typeface="Comic Sans MS" panose="030F0702030302020204" pitchFamily="66" charset="0"/>
              </a:rPr>
              <a:t>b</a:t>
            </a:r>
            <a:r>
              <a:rPr lang="nb-NO" sz="2800" b="1" dirty="0" err="1" smtClean="0">
                <a:latin typeface="Comic Sans MS" panose="030F0702030302020204" pitchFamily="66" charset="0"/>
              </a:rPr>
              <a:t>uildings</a:t>
            </a:r>
            <a:endParaRPr lang="nb-NO" sz="28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Rett pil 10"/>
          <p:cNvCxnSpPr/>
          <p:nvPr/>
        </p:nvCxnSpPr>
        <p:spPr>
          <a:xfrm>
            <a:off x="2413271" y="4584703"/>
            <a:ext cx="3092110" cy="825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ktangel 24"/>
          <p:cNvSpPr/>
          <p:nvPr/>
        </p:nvSpPr>
        <p:spPr>
          <a:xfrm>
            <a:off x="594685" y="4417816"/>
            <a:ext cx="1789601" cy="35282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Comic Sans MS" panose="030F0702030302020204" pitchFamily="66" charset="0"/>
            </a:endParaRPr>
          </a:p>
        </p:txBody>
      </p:sp>
      <p:sp>
        <p:nvSpPr>
          <p:cNvPr id="45" name="TekstSylinder 44"/>
          <p:cNvSpPr txBox="1"/>
          <p:nvPr/>
        </p:nvSpPr>
        <p:spPr>
          <a:xfrm>
            <a:off x="834760" y="4427341"/>
            <a:ext cx="1309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 smtClean="0">
                <a:latin typeface="Comic Sans MS" panose="030F0702030302020204" pitchFamily="66" charset="0"/>
              </a:rPr>
              <a:t>SENSORER</a:t>
            </a:r>
            <a:endParaRPr lang="nb-NO" sz="16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Rett pil 18"/>
          <p:cNvCxnSpPr>
            <a:stCxn id="5" idx="0"/>
            <a:endCxn id="4" idx="2"/>
          </p:cNvCxnSpPr>
          <p:nvPr/>
        </p:nvCxnSpPr>
        <p:spPr>
          <a:xfrm flipV="1">
            <a:off x="1489486" y="3341371"/>
            <a:ext cx="11163" cy="10550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uppe 11"/>
          <p:cNvGrpSpPr/>
          <p:nvPr/>
        </p:nvGrpSpPr>
        <p:grpSpPr>
          <a:xfrm>
            <a:off x="711852" y="1673499"/>
            <a:ext cx="1577594" cy="1667872"/>
            <a:chOff x="999179" y="1235349"/>
            <a:chExt cx="1315744" cy="1667872"/>
          </a:xfrm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" b="1"/>
            <a:stretch/>
          </p:blipFill>
          <p:spPr bwMode="auto">
            <a:xfrm>
              <a:off x="999179" y="1990725"/>
              <a:ext cx="1315744" cy="90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ktangel 3"/>
            <p:cNvSpPr/>
            <p:nvPr/>
          </p:nvSpPr>
          <p:spPr>
            <a:xfrm>
              <a:off x="999179" y="1235349"/>
              <a:ext cx="1315744" cy="1667872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1046295" y="1339128"/>
              <a:ext cx="1221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b="1" dirty="0" smtClean="0">
                  <a:latin typeface="Comic Sans MS" panose="030F0702030302020204" pitchFamily="66" charset="0"/>
                </a:rPr>
                <a:t>EBIM</a:t>
              </a:r>
              <a:endParaRPr lang="nb-NO" sz="32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196" name="Picture 4" descr="http://www.dimensionsinfo.com/wp-content/uploads/2010/02/Hospital-B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28" y="5711123"/>
            <a:ext cx="1129027" cy="9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etac.no/upload/NO-Etac/Article%20images/Manuelle%20rullestoler/M100/M10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93" y="5244890"/>
            <a:ext cx="843661" cy="8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r.photos3.fotosearch.com/bthumb/CSP/CSP992/k139175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49" y="5291075"/>
            <a:ext cx="1153377" cy="129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e 6"/>
          <p:cNvGrpSpPr/>
          <p:nvPr/>
        </p:nvGrpSpPr>
        <p:grpSpPr>
          <a:xfrm rot="4336182">
            <a:off x="3894028" y="5485509"/>
            <a:ext cx="696471" cy="547954"/>
            <a:chOff x="3689676" y="3373166"/>
            <a:chExt cx="1005840" cy="982980"/>
          </a:xfrm>
        </p:grpSpPr>
        <p:sp>
          <p:nvSpPr>
            <p:cNvPr id="6" name="Bue 5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18" name="Bue 17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20" name="Bue 19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pic>
        <p:nvPicPr>
          <p:cNvPr id="8206" name="Picture 14" descr="http://synergentllc.com/images/automated-transport-syste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20222" r="34815" b="38005"/>
          <a:stretch/>
        </p:blipFill>
        <p:spPr bwMode="auto">
          <a:xfrm>
            <a:off x="7119010" y="6152468"/>
            <a:ext cx="1292003" cy="4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obrazki.elektroda.pl/1962125500_138069005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8" t="58919" r="36033" b="17051"/>
          <a:stretch/>
        </p:blipFill>
        <p:spPr bwMode="auto">
          <a:xfrm rot="10800000">
            <a:off x="5225433" y="4398427"/>
            <a:ext cx="1108500" cy="4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e 34"/>
          <p:cNvGrpSpPr/>
          <p:nvPr/>
        </p:nvGrpSpPr>
        <p:grpSpPr>
          <a:xfrm rot="3602588">
            <a:off x="4862158" y="5087038"/>
            <a:ext cx="696471" cy="547954"/>
            <a:chOff x="3689676" y="3373166"/>
            <a:chExt cx="1005840" cy="982980"/>
          </a:xfrm>
        </p:grpSpPr>
        <p:sp>
          <p:nvSpPr>
            <p:cNvPr id="36" name="Bue 35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37" name="Bue 36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38" name="Bue 37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uppe 38"/>
          <p:cNvGrpSpPr/>
          <p:nvPr/>
        </p:nvGrpSpPr>
        <p:grpSpPr>
          <a:xfrm rot="2692710">
            <a:off x="5683143" y="5181716"/>
            <a:ext cx="696471" cy="547954"/>
            <a:chOff x="3689676" y="3373166"/>
            <a:chExt cx="1005840" cy="982980"/>
          </a:xfrm>
        </p:grpSpPr>
        <p:sp>
          <p:nvSpPr>
            <p:cNvPr id="40" name="Bue 39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41" name="Bue 40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42" name="Bue 41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Gruppe 42"/>
          <p:cNvGrpSpPr/>
          <p:nvPr/>
        </p:nvGrpSpPr>
        <p:grpSpPr>
          <a:xfrm rot="1690689">
            <a:off x="7066089" y="5938265"/>
            <a:ext cx="696471" cy="547954"/>
            <a:chOff x="3689676" y="3373166"/>
            <a:chExt cx="1005840" cy="982980"/>
          </a:xfrm>
        </p:grpSpPr>
        <p:sp>
          <p:nvSpPr>
            <p:cNvPr id="44" name="Bue 43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46" name="Bue 45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47" name="Bue 46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pic>
        <p:nvPicPr>
          <p:cNvPr id="8211" name="Picture 19" descr="http://createdigitalmusic.com/files/2013/06/iphone5_ios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70" y="4918114"/>
            <a:ext cx="879264" cy="5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uppe 53"/>
          <p:cNvGrpSpPr/>
          <p:nvPr/>
        </p:nvGrpSpPr>
        <p:grpSpPr>
          <a:xfrm rot="649476">
            <a:off x="6800358" y="4682596"/>
            <a:ext cx="696471" cy="547954"/>
            <a:chOff x="3689676" y="3373166"/>
            <a:chExt cx="1005840" cy="982980"/>
          </a:xfrm>
        </p:grpSpPr>
        <p:sp>
          <p:nvSpPr>
            <p:cNvPr id="55" name="Bue 54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56" name="Bue 55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57" name="Bue 56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pic>
        <p:nvPicPr>
          <p:cNvPr id="51" name="Bild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77" y="5410134"/>
            <a:ext cx="973086" cy="648724"/>
          </a:xfrm>
          <a:prstGeom prst="rect">
            <a:avLst/>
          </a:prstGeom>
        </p:spPr>
      </p:pic>
      <p:grpSp>
        <p:nvGrpSpPr>
          <p:cNvPr id="52" name="Gruppe 51"/>
          <p:cNvGrpSpPr/>
          <p:nvPr/>
        </p:nvGrpSpPr>
        <p:grpSpPr>
          <a:xfrm rot="4336182">
            <a:off x="3011479" y="5313856"/>
            <a:ext cx="696471" cy="547954"/>
            <a:chOff x="3689676" y="3373166"/>
            <a:chExt cx="1005840" cy="982980"/>
          </a:xfrm>
        </p:grpSpPr>
        <p:sp>
          <p:nvSpPr>
            <p:cNvPr id="53" name="Bue 52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58" name="Bue 57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59" name="Bue 58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2" name="Gruppe 61"/>
          <p:cNvGrpSpPr/>
          <p:nvPr/>
        </p:nvGrpSpPr>
        <p:grpSpPr>
          <a:xfrm rot="649476">
            <a:off x="7810268" y="4645434"/>
            <a:ext cx="696471" cy="547954"/>
            <a:chOff x="3689676" y="3373166"/>
            <a:chExt cx="1005840" cy="982980"/>
          </a:xfrm>
        </p:grpSpPr>
        <p:sp>
          <p:nvSpPr>
            <p:cNvPr id="63" name="Bue 62"/>
            <p:cNvSpPr/>
            <p:nvPr/>
          </p:nvSpPr>
          <p:spPr>
            <a:xfrm rot="15147417">
              <a:off x="3701106" y="3361736"/>
              <a:ext cx="982980" cy="1005840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64" name="Bue 63"/>
            <p:cNvSpPr/>
            <p:nvPr/>
          </p:nvSpPr>
          <p:spPr>
            <a:xfrm rot="15147417">
              <a:off x="3826424" y="3442854"/>
              <a:ext cx="773627" cy="843607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  <p:sp>
          <p:nvSpPr>
            <p:cNvPr id="65" name="Bue 64"/>
            <p:cNvSpPr/>
            <p:nvPr/>
          </p:nvSpPr>
          <p:spPr>
            <a:xfrm rot="15147417">
              <a:off x="3951071" y="3526554"/>
              <a:ext cx="570048" cy="676208"/>
            </a:xfrm>
            <a:prstGeom prst="arc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 panose="030F0702030302020204" pitchFamily="66" charset="0"/>
              </a:endParaRPr>
            </a:p>
          </p:txBody>
        </p:sp>
      </p:grpSp>
      <p:cxnSp>
        <p:nvCxnSpPr>
          <p:cNvPr id="14" name="Rett pil 13"/>
          <p:cNvCxnSpPr>
            <a:stCxn id="4" idx="3"/>
            <a:endCxn id="27650" idx="1"/>
          </p:cNvCxnSpPr>
          <p:nvPr/>
        </p:nvCxnSpPr>
        <p:spPr>
          <a:xfrm flipV="1">
            <a:off x="2289446" y="2506778"/>
            <a:ext cx="1161988" cy="6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34" y="1102308"/>
            <a:ext cx="4463203" cy="28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56623" r="9670"/>
          <a:stretch/>
        </p:blipFill>
        <p:spPr bwMode="auto">
          <a:xfrm>
            <a:off x="3477824" y="1257300"/>
            <a:ext cx="4436813" cy="264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0" name="Gruppe 59"/>
          <p:cNvGrpSpPr/>
          <p:nvPr/>
        </p:nvGrpSpPr>
        <p:grpSpPr>
          <a:xfrm>
            <a:off x="1991425" y="2001662"/>
            <a:ext cx="5622377" cy="3478974"/>
            <a:chOff x="1497289" y="1735675"/>
            <a:chExt cx="5622377" cy="3478974"/>
          </a:xfrm>
        </p:grpSpPr>
        <p:pic>
          <p:nvPicPr>
            <p:cNvPr id="67" name="Bilde 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97289" y="1735675"/>
              <a:ext cx="5422900" cy="3408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8" name="Bilde 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77999" y="4762500"/>
              <a:ext cx="5341667" cy="4521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9" name="Bilde 68" descr="st-olavs-hospital-logo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" y="6562422"/>
            <a:ext cx="2183115" cy="2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5815" y="395141"/>
            <a:ext cx="8229600" cy="1143000"/>
          </a:xfrm>
        </p:spPr>
        <p:txBody>
          <a:bodyPr>
            <a:noAutofit/>
          </a:bodyPr>
          <a:lstStyle/>
          <a:p>
            <a:r>
              <a:rPr lang="nb-NO" sz="3600" dirty="0"/>
              <a:t>A</a:t>
            </a:r>
            <a:r>
              <a:rPr lang="nb-NO" sz="3600" dirty="0" smtClean="0"/>
              <a:t>utomatisering og robotisering i byggene?</a:t>
            </a:r>
            <a:endParaRPr lang="nb-NO" sz="3600" dirty="0"/>
          </a:p>
        </p:txBody>
      </p:sp>
      <p:pic>
        <p:nvPicPr>
          <p:cNvPr id="22" name="Grafik 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6" r="10802"/>
          <a:stretch/>
        </p:blipFill>
        <p:spPr>
          <a:xfrm>
            <a:off x="3405192" y="1890894"/>
            <a:ext cx="2715466" cy="1322082"/>
          </a:xfrm>
          <a:prstGeom prst="rect">
            <a:avLst/>
          </a:prstGeom>
        </p:spPr>
      </p:pic>
      <p:pic>
        <p:nvPicPr>
          <p:cNvPr id="23" name="Grafik 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0725"/>
          <a:stretch/>
        </p:blipFill>
        <p:spPr>
          <a:xfrm>
            <a:off x="201955" y="1880828"/>
            <a:ext cx="2991600" cy="1332148"/>
          </a:xfrm>
          <a:prstGeom prst="rect">
            <a:avLst/>
          </a:prstGeom>
        </p:spPr>
      </p:pic>
      <p:sp>
        <p:nvSpPr>
          <p:cNvPr id="28" name="Rectangle 7"/>
          <p:cNvSpPr/>
          <p:nvPr>
            <p:custDataLst>
              <p:tags r:id="rId1"/>
            </p:custDataLst>
          </p:nvPr>
        </p:nvSpPr>
        <p:spPr>
          <a:xfrm>
            <a:off x="213678" y="2779349"/>
            <a:ext cx="2991599" cy="356401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accent1"/>
                </a:solidFill>
                <a:cs typeface="Arial"/>
              </a:rPr>
              <a:t>Automatiserte</a:t>
            </a:r>
            <a:r>
              <a:rPr lang="en-US" sz="1800" b="1" dirty="0" smtClean="0">
                <a:solidFill>
                  <a:schemeClr val="accent1"/>
                </a:solidFill>
                <a:cs typeface="Arial"/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  <a:cs typeface="Arial"/>
              </a:rPr>
              <a:t>lagersystemer</a:t>
            </a:r>
            <a:endParaRPr lang="en-US" sz="1800" b="1" dirty="0">
              <a:solidFill>
                <a:schemeClr val="accent1"/>
              </a:solidFill>
              <a:cs typeface="Arial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257910" y="3430069"/>
            <a:ext cx="4118512" cy="1334205"/>
            <a:chOff x="70342" y="3430069"/>
            <a:chExt cx="4118512" cy="1334205"/>
          </a:xfrm>
        </p:grpSpPr>
        <p:pic>
          <p:nvPicPr>
            <p:cNvPr id="27" name="Content Placeholder 1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155"/>
            <a:stretch/>
          </p:blipFill>
          <p:spPr>
            <a:xfrm>
              <a:off x="70342" y="3430069"/>
              <a:ext cx="4118512" cy="1334205"/>
            </a:xfrm>
            <a:prstGeom prst="rect">
              <a:avLst/>
            </a:prstGeom>
          </p:spPr>
        </p:pic>
        <p:sp>
          <p:nvSpPr>
            <p:cNvPr id="29" name="Rectangle 36"/>
            <p:cNvSpPr/>
            <p:nvPr>
              <p:custDataLst>
                <p:tags r:id="rId8"/>
              </p:custDataLst>
            </p:nvPr>
          </p:nvSpPr>
          <p:spPr>
            <a:xfrm>
              <a:off x="386864" y="4148917"/>
              <a:ext cx="3681046" cy="5337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Automatisert</a:t>
              </a:r>
              <a:r>
                <a:rPr lang="en-US" sz="1800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legemiddelpakking</a:t>
              </a:r>
              <a:r>
                <a:rPr lang="en-US" sz="1800" b="1" dirty="0" smtClean="0">
                  <a:solidFill>
                    <a:schemeClr val="accent1"/>
                  </a:solidFill>
                  <a:cs typeface="Arial"/>
                </a:rPr>
                <a:t>, </a:t>
              </a:r>
            </a:p>
            <a:p>
              <a:pPr algn="ctr"/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merking</a:t>
              </a:r>
              <a:r>
                <a:rPr lang="en-US" sz="1800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r>
                <a:rPr lang="en-US" b="1" dirty="0" smtClean="0">
                  <a:solidFill>
                    <a:schemeClr val="accent1"/>
                  </a:solidFill>
                  <a:cs typeface="Arial"/>
                </a:rPr>
                <a:t>og</a:t>
              </a:r>
              <a:r>
                <a:rPr lang="en-US" sz="1800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utlevering</a:t>
              </a:r>
              <a:endParaRPr lang="en-US" sz="1800" b="1" dirty="0">
                <a:solidFill>
                  <a:schemeClr val="accent1"/>
                </a:solidFill>
                <a:cs typeface="Arial"/>
              </a:endParaRPr>
            </a:p>
          </p:txBody>
        </p:sp>
      </p:grpSp>
      <p:sp>
        <p:nvSpPr>
          <p:cNvPr id="30" name="Rectangle 37"/>
          <p:cNvSpPr/>
          <p:nvPr>
            <p:custDataLst>
              <p:tags r:id="rId2"/>
            </p:custDataLst>
          </p:nvPr>
        </p:nvSpPr>
        <p:spPr>
          <a:xfrm>
            <a:off x="3493479" y="1969669"/>
            <a:ext cx="2509949" cy="353741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1"/>
                </a:solidFill>
                <a:cs typeface="Arial"/>
              </a:rPr>
              <a:t>AGV</a:t>
            </a:r>
            <a:endParaRPr lang="en-US" sz="1800" b="1" dirty="0">
              <a:solidFill>
                <a:schemeClr val="accent1"/>
              </a:solidFill>
              <a:cs typeface="Arial"/>
            </a:endParaRPr>
          </a:p>
        </p:txBody>
      </p:sp>
      <p:grpSp>
        <p:nvGrpSpPr>
          <p:cNvPr id="3" name="Gruppe 2"/>
          <p:cNvGrpSpPr/>
          <p:nvPr/>
        </p:nvGrpSpPr>
        <p:grpSpPr>
          <a:xfrm>
            <a:off x="4732511" y="3430069"/>
            <a:ext cx="4284000" cy="1371497"/>
            <a:chOff x="4673896" y="3430069"/>
            <a:chExt cx="4284000" cy="1371497"/>
          </a:xfrm>
        </p:grpSpPr>
        <p:pic>
          <p:nvPicPr>
            <p:cNvPr id="26" name="Picture 21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4"/>
            <a:stretch/>
          </p:blipFill>
          <p:spPr>
            <a:xfrm>
              <a:off x="4673896" y="3430069"/>
              <a:ext cx="4284000" cy="1371497"/>
            </a:xfrm>
            <a:prstGeom prst="rect">
              <a:avLst/>
            </a:prstGeom>
          </p:spPr>
        </p:pic>
        <p:sp>
          <p:nvSpPr>
            <p:cNvPr id="31" name="Rectangle 39"/>
            <p:cNvSpPr/>
            <p:nvPr>
              <p:custDataLst>
                <p:tags r:id="rId7"/>
              </p:custDataLst>
            </p:nvPr>
          </p:nvSpPr>
          <p:spPr>
            <a:xfrm>
              <a:off x="4900249" y="4354729"/>
              <a:ext cx="3805844" cy="354480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accent1"/>
                  </a:solidFill>
                  <a:cs typeface="Arial"/>
                </a:rPr>
                <a:t>Automatisert</a:t>
              </a:r>
              <a:r>
                <a:rPr lang="en-US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r>
                <a:rPr lang="en-US" b="1" dirty="0" err="1" smtClean="0">
                  <a:solidFill>
                    <a:schemeClr val="accent1"/>
                  </a:solidFill>
                  <a:cs typeface="Arial"/>
                </a:rPr>
                <a:t>legemiddellager</a:t>
              </a:r>
              <a:r>
                <a:rPr lang="en-US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endParaRPr lang="en-US" sz="1800" b="1" dirty="0">
                <a:solidFill>
                  <a:schemeClr val="accent1"/>
                </a:solidFill>
                <a:cs typeface="Arial"/>
              </a:endParaRPr>
            </a:p>
          </p:txBody>
        </p:sp>
      </p:grpSp>
      <p:grpSp>
        <p:nvGrpSpPr>
          <p:cNvPr id="5" name="Gruppe 4"/>
          <p:cNvGrpSpPr/>
          <p:nvPr/>
        </p:nvGrpSpPr>
        <p:grpSpPr>
          <a:xfrm>
            <a:off x="6281634" y="1890893"/>
            <a:ext cx="2700000" cy="1316655"/>
            <a:chOff x="6340249" y="1890893"/>
            <a:chExt cx="2700000" cy="1316655"/>
          </a:xfrm>
        </p:grpSpPr>
        <p:pic>
          <p:nvPicPr>
            <p:cNvPr id="25" name="Grafik 4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2" r="21172"/>
            <a:stretch/>
          </p:blipFill>
          <p:spPr>
            <a:xfrm>
              <a:off x="6340249" y="1890893"/>
              <a:ext cx="2700000" cy="1316655"/>
            </a:xfrm>
            <a:prstGeom prst="rect">
              <a:avLst/>
            </a:prstGeom>
          </p:spPr>
        </p:pic>
        <p:sp>
          <p:nvSpPr>
            <p:cNvPr id="33" name="Rectangle 40"/>
            <p:cNvSpPr/>
            <p:nvPr>
              <p:custDataLst>
                <p:tags r:id="rId6"/>
              </p:custDataLst>
            </p:nvPr>
          </p:nvSpPr>
          <p:spPr>
            <a:xfrm>
              <a:off x="6600093" y="2787100"/>
              <a:ext cx="2203939" cy="356400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accent1"/>
                  </a:solidFill>
                  <a:cs typeface="Arial"/>
                </a:rPr>
                <a:t>Autonome</a:t>
              </a:r>
              <a:r>
                <a:rPr lang="en-US" sz="1800" b="1" dirty="0" smtClean="0">
                  <a:solidFill>
                    <a:schemeClr val="accent1"/>
                  </a:solidFill>
                  <a:cs typeface="Arial"/>
                </a:rPr>
                <a:t> </a:t>
              </a:r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Roboter</a:t>
              </a:r>
              <a:endParaRPr lang="en-US" sz="1800" b="1" dirty="0">
                <a:solidFill>
                  <a:schemeClr val="accent1"/>
                </a:solidFill>
                <a:cs typeface="Arial"/>
              </a:endParaRPr>
            </a:p>
          </p:txBody>
        </p:sp>
      </p:grpSp>
      <p:grpSp>
        <p:nvGrpSpPr>
          <p:cNvPr id="34" name="Gruppe 33"/>
          <p:cNvGrpSpPr/>
          <p:nvPr/>
        </p:nvGrpSpPr>
        <p:grpSpPr>
          <a:xfrm>
            <a:off x="3360825" y="4942033"/>
            <a:ext cx="2647050" cy="1429988"/>
            <a:chOff x="3445261" y="4930310"/>
            <a:chExt cx="2647050" cy="1429988"/>
          </a:xfrm>
        </p:grpSpPr>
        <p:pic>
          <p:nvPicPr>
            <p:cNvPr id="35" name="Picture 2" descr="Vaskerobot_01_555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261" y="4930310"/>
              <a:ext cx="2625784" cy="14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23"/>
            <p:cNvSpPr/>
            <p:nvPr>
              <p:custDataLst>
                <p:tags r:id="rId5"/>
              </p:custDataLst>
            </p:nvPr>
          </p:nvSpPr>
          <p:spPr>
            <a:xfrm>
              <a:off x="3630304" y="5837544"/>
              <a:ext cx="2462007" cy="35640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Renholdsroboter</a:t>
              </a:r>
              <a:endParaRPr lang="en-US" sz="1800" b="1" dirty="0" smtClean="0">
                <a:solidFill>
                  <a:schemeClr val="accent1"/>
                </a:solidFill>
                <a:cs typeface="Arial"/>
              </a:endParaRPr>
            </a:p>
          </p:txBody>
        </p:sp>
      </p:grpSp>
      <p:grpSp>
        <p:nvGrpSpPr>
          <p:cNvPr id="44" name="Gruppe 43"/>
          <p:cNvGrpSpPr/>
          <p:nvPr/>
        </p:nvGrpSpPr>
        <p:grpSpPr>
          <a:xfrm>
            <a:off x="233148" y="4983955"/>
            <a:ext cx="2765720" cy="1320280"/>
            <a:chOff x="433754" y="4972232"/>
            <a:chExt cx="2951973" cy="1320280"/>
          </a:xfrm>
        </p:grpSpPr>
        <p:pic>
          <p:nvPicPr>
            <p:cNvPr id="45" name="Grafik 9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07"/>
            <a:stretch/>
          </p:blipFill>
          <p:spPr>
            <a:xfrm>
              <a:off x="433754" y="4972232"/>
              <a:ext cx="2951973" cy="1320280"/>
            </a:xfrm>
            <a:prstGeom prst="rect">
              <a:avLst/>
            </a:prstGeom>
          </p:spPr>
        </p:pic>
        <p:sp>
          <p:nvSpPr>
            <p:cNvPr id="46" name="Rectangle 23"/>
            <p:cNvSpPr/>
            <p:nvPr>
              <p:custDataLst>
                <p:tags r:id="rId4"/>
              </p:custDataLst>
            </p:nvPr>
          </p:nvSpPr>
          <p:spPr>
            <a:xfrm>
              <a:off x="764411" y="5872680"/>
              <a:ext cx="2461847" cy="35640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Rørpostsystemer</a:t>
              </a:r>
              <a:endParaRPr lang="en-US" sz="1800" b="1" dirty="0">
                <a:solidFill>
                  <a:schemeClr val="accent1"/>
                </a:solidFill>
                <a:cs typeface="Arial"/>
              </a:endParaRPr>
            </a:p>
          </p:txBody>
        </p:sp>
      </p:grpSp>
      <p:grpSp>
        <p:nvGrpSpPr>
          <p:cNvPr id="8" name="Gruppe 7"/>
          <p:cNvGrpSpPr/>
          <p:nvPr/>
        </p:nvGrpSpPr>
        <p:grpSpPr>
          <a:xfrm>
            <a:off x="6320834" y="4942033"/>
            <a:ext cx="2642044" cy="1412106"/>
            <a:chOff x="6250496" y="4930310"/>
            <a:chExt cx="2642044" cy="1412106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9" t="56623" r="9670"/>
            <a:stretch/>
          </p:blipFill>
          <p:spPr bwMode="auto">
            <a:xfrm>
              <a:off x="6250496" y="4930310"/>
              <a:ext cx="2642044" cy="141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>
              <p:custDataLst>
                <p:tags r:id="rId3"/>
              </p:custDataLst>
            </p:nvPr>
          </p:nvSpPr>
          <p:spPr>
            <a:xfrm>
              <a:off x="6261335" y="5835532"/>
              <a:ext cx="2631205" cy="407253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 smtClean="0">
                  <a:solidFill>
                    <a:schemeClr val="accent1"/>
                  </a:solidFill>
                  <a:cs typeface="Arial"/>
                </a:rPr>
                <a:t>Energistyring</a:t>
              </a:r>
              <a:endParaRPr lang="en-US" sz="1800" b="1" dirty="0" smtClean="0">
                <a:solidFill>
                  <a:schemeClr val="accent1"/>
                </a:solidFill>
                <a:cs typeface="Arial"/>
              </a:endParaRPr>
            </a:p>
          </p:txBody>
        </p:sp>
      </p:grpSp>
      <p:pic>
        <p:nvPicPr>
          <p:cNvPr id="36" name="Bilde 35" descr="st-olavs-hospital-logo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" y="6526794"/>
            <a:ext cx="2183115" cy="2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altLang="nb-NO" sz="3600" dirty="0" err="1">
                <a:latin typeface="Arial" pitchFamily="34" charset="0"/>
                <a:ea typeface="ＭＳ Ｐゴシック" pitchFamily="34" charset="-128"/>
              </a:rPr>
              <a:t>Augumented</a:t>
            </a:r>
            <a:r>
              <a:rPr lang="nb-NO" altLang="nb-NO" sz="360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nb-NO" altLang="nb-NO" sz="3600" dirty="0" err="1">
                <a:latin typeface="Arial" pitchFamily="34" charset="0"/>
                <a:ea typeface="ＭＳ Ｐゴシック" pitchFamily="34" charset="-128"/>
              </a:rPr>
              <a:t>reality</a:t>
            </a:r>
            <a:r>
              <a:rPr lang="nb-NO" altLang="nb-NO" sz="360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mr-IN" altLang="nb-NO" sz="3600" dirty="0">
                <a:latin typeface="Arial" pitchFamily="34" charset="0"/>
                <a:ea typeface="ＭＳ Ｐゴシック" pitchFamily="34" charset="-128"/>
              </a:rPr>
              <a:t>–</a:t>
            </a:r>
            <a:r>
              <a:rPr lang="nb-NO" altLang="nb-NO" sz="3600" dirty="0">
                <a:latin typeface="Arial" pitchFamily="34" charset="0"/>
                <a:ea typeface="ＭＳ Ｐゴシック" pitchFamily="34" charset="-128"/>
              </a:rPr>
              <a:t> Utvidet virkelighet</a:t>
            </a:r>
            <a:endParaRPr lang="nb-NO" altLang="nb-NO" sz="3600" dirty="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92163" name="Picture 3" descr="Vil redde liv med Google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43050"/>
            <a:ext cx="80391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Google Glass er stadig under utvikling, blant annet for å få ned prise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t="9500" r="37939" b="6841"/>
          <a:stretch>
            <a:fillRect/>
          </a:stretch>
        </p:blipFill>
        <p:spPr bwMode="auto">
          <a:xfrm>
            <a:off x="6497638" y="3622675"/>
            <a:ext cx="2387600" cy="30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av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660525"/>
            <a:ext cx="5897563" cy="405765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Bilde 6" descr="st-olavs-hospital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7" descr="ny esk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t="1" b="10555"/>
          <a:stretch/>
        </p:blipFill>
        <p:spPr bwMode="auto">
          <a:xfrm>
            <a:off x="0" y="0"/>
            <a:ext cx="95254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72816" y="274638"/>
            <a:ext cx="7513983" cy="1025640"/>
          </a:xfrm>
        </p:spPr>
        <p:txBody>
          <a:bodyPr/>
          <a:lstStyle/>
          <a:p>
            <a:r>
              <a:rPr lang="nb-NO" dirty="0" smtClean="0"/>
              <a:t>  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-142319" y="30108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572000" y="2326237"/>
            <a:ext cx="43671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Overtakelse</a:t>
            </a:r>
          </a:p>
          <a:p>
            <a:pPr algn="ctr"/>
            <a:r>
              <a:rPr lang="nb-NO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=</a:t>
            </a:r>
          </a:p>
          <a:p>
            <a:pPr algn="ctr"/>
            <a:r>
              <a:rPr lang="nb-NO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Eierskap</a:t>
            </a:r>
          </a:p>
          <a:p>
            <a:pPr algn="ctr"/>
            <a:endParaRPr lang="nb-NO" sz="24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nb-NO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?</a:t>
            </a:r>
            <a:r>
              <a:rPr lang="nb-NO" sz="6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?</a:t>
            </a:r>
            <a:r>
              <a:rPr lang="nb-NO" sz="48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?</a:t>
            </a:r>
            <a:endParaRPr lang="nb-NO" sz="4800" b="1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Bilde 7" descr="st-olavs-hospital-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/>
        </p:nvGrpSpPr>
        <p:grpSpPr>
          <a:xfrm>
            <a:off x="-351100" y="2844257"/>
            <a:ext cx="4042895" cy="4021545"/>
            <a:chOff x="-351100" y="2844257"/>
            <a:chExt cx="4042895" cy="4021545"/>
          </a:xfrm>
        </p:grpSpPr>
        <p:sp>
          <p:nvSpPr>
            <p:cNvPr id="48" name="Trapes 47"/>
            <p:cNvSpPr/>
            <p:nvPr/>
          </p:nvSpPr>
          <p:spPr>
            <a:xfrm rot="5213743">
              <a:off x="-340425" y="2833582"/>
              <a:ext cx="4021545" cy="4042895"/>
            </a:xfrm>
            <a:prstGeom prst="trapezoid">
              <a:avLst>
                <a:gd name="adj" fmla="val 45848"/>
              </a:avLst>
            </a:prstGeom>
            <a:gradFill flip="none" rotWithShape="1">
              <a:gsLst>
                <a:gs pos="0">
                  <a:schemeClr val="accent6">
                    <a:lumMod val="63000"/>
                    <a:lumOff val="37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  <a:gs pos="51000">
                  <a:schemeClr val="bg1">
                    <a:alpha val="68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TekstSylinder 38"/>
            <p:cNvSpPr txBox="1"/>
            <p:nvPr/>
          </p:nvSpPr>
          <p:spPr>
            <a:xfrm>
              <a:off x="721901" y="3775272"/>
              <a:ext cx="21318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>
                  <a:latin typeface="Comic Sans MS"/>
                  <a:cs typeface="Comic Sans MS"/>
                </a:rPr>
                <a:t>Økonomi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IT-infrastruktur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Sakarkiv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Organisasjon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SD – anlegg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Pasientforløp</a:t>
              </a:r>
            </a:p>
            <a:p>
              <a:r>
                <a:rPr lang="nb-NO" dirty="0" smtClean="0">
                  <a:latin typeface="Comic Sans MS"/>
                  <a:cs typeface="Comic Sans MS"/>
                </a:rPr>
                <a:t>Logistikk</a:t>
              </a:r>
            </a:p>
            <a:p>
              <a:r>
                <a:rPr lang="is-IS" dirty="0" smtClean="0">
                  <a:latin typeface="Comic Sans MS"/>
                  <a:cs typeface="Comic Sans MS"/>
                </a:rPr>
                <a:t>…....</a:t>
              </a:r>
              <a:endParaRPr lang="nb-NO" dirty="0">
                <a:latin typeface="Comic Sans MS"/>
                <a:cs typeface="Comic Sans MS"/>
              </a:endParaRPr>
            </a:p>
          </p:txBody>
        </p:sp>
        <p:sp>
          <p:nvSpPr>
            <p:cNvPr id="40" name="Høyre klammeparentes 39"/>
            <p:cNvSpPr/>
            <p:nvPr/>
          </p:nvSpPr>
          <p:spPr>
            <a:xfrm flipH="1">
              <a:off x="547633" y="3774109"/>
              <a:ext cx="293109" cy="2402202"/>
            </a:xfrm>
            <a:prstGeom prst="rightBrac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42" name="TekstSylinder 41"/>
            <p:cNvSpPr txBox="1"/>
            <p:nvPr/>
          </p:nvSpPr>
          <p:spPr>
            <a:xfrm rot="16200000">
              <a:off x="-719599" y="4544777"/>
              <a:ext cx="2227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Comic Sans MS"/>
                  <a:cs typeface="Comic Sans MS"/>
                </a:rPr>
                <a:t>A</a:t>
              </a:r>
              <a:r>
                <a:rPr lang="nb-NO" dirty="0" smtClean="0">
                  <a:latin typeface="Comic Sans MS"/>
                  <a:cs typeface="Comic Sans MS"/>
                </a:rPr>
                <a:t>spektstrukturer</a:t>
              </a:r>
              <a:endParaRPr lang="nb-NO" dirty="0">
                <a:latin typeface="Comic Sans MS"/>
                <a:cs typeface="Comic Sans MS"/>
              </a:endParaRPr>
            </a:p>
          </p:txBody>
        </p:sp>
      </p:grpSp>
      <p:sp>
        <p:nvSpPr>
          <p:cNvPr id="69" name="Trapes 68"/>
          <p:cNvSpPr/>
          <p:nvPr/>
        </p:nvSpPr>
        <p:spPr>
          <a:xfrm rot="14376104">
            <a:off x="6380432" y="-132074"/>
            <a:ext cx="2968078" cy="5040201"/>
          </a:xfrm>
          <a:prstGeom prst="trapezoid">
            <a:avLst>
              <a:gd name="adj" fmla="val 43145"/>
            </a:avLst>
          </a:prstGeom>
          <a:gradFill flip="none" rotWithShape="1">
            <a:gsLst>
              <a:gs pos="0">
                <a:schemeClr val="accent3">
                  <a:alpha val="80000"/>
                  <a:lumMod val="95000"/>
                  <a:lumOff val="5000"/>
                </a:schemeClr>
              </a:gs>
              <a:gs pos="49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accent3">
                  <a:alpha val="80000"/>
                  <a:lumMod val="55000"/>
                  <a:lumOff val="45000"/>
                </a:schemeClr>
              </a:gs>
            </a:gsLst>
            <a:lin ang="2148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rapes 46"/>
          <p:cNvSpPr/>
          <p:nvPr/>
        </p:nvSpPr>
        <p:spPr>
          <a:xfrm rot="7227636">
            <a:off x="174307" y="-189449"/>
            <a:ext cx="2442638" cy="4828496"/>
          </a:xfrm>
          <a:prstGeom prst="trapezoid">
            <a:avLst>
              <a:gd name="adj" fmla="val 36552"/>
            </a:avLst>
          </a:prstGeom>
          <a:gradFill flip="none" rotWithShape="1">
            <a:gsLst>
              <a:gs pos="0">
                <a:srgbClr val="0000FF">
                  <a:alpha val="56863"/>
                  <a:lumMod val="50000"/>
                  <a:lumOff val="50000"/>
                </a:srgbClr>
              </a:gs>
              <a:gs pos="49000">
                <a:schemeClr val="accent1">
                  <a:lumMod val="20000"/>
                  <a:lumOff val="80000"/>
                  <a:alpha val="57000"/>
                </a:schemeClr>
              </a:gs>
              <a:gs pos="100000">
                <a:schemeClr val="accent1">
                  <a:shade val="94000"/>
                  <a:satMod val="135000"/>
                  <a:alpha val="57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4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Teknologi </a:t>
            </a:r>
            <a:r>
              <a:rPr lang="nb-NO" dirty="0"/>
              <a:t>- EBIM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674274" y="991826"/>
            <a:ext cx="1670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ARK</a:t>
            </a:r>
          </a:p>
          <a:p>
            <a:r>
              <a:rPr lang="nb-NO" dirty="0" smtClean="0">
                <a:latin typeface="Comic Sans MS"/>
                <a:cs typeface="Comic Sans MS"/>
              </a:rPr>
              <a:t>IARK</a:t>
            </a:r>
            <a:br>
              <a:rPr lang="nb-NO" dirty="0" smtClean="0">
                <a:latin typeface="Comic Sans MS"/>
                <a:cs typeface="Comic Sans MS"/>
              </a:rPr>
            </a:br>
            <a:r>
              <a:rPr lang="nb-NO" dirty="0" smtClean="0">
                <a:latin typeface="Comic Sans MS"/>
                <a:cs typeface="Comic Sans MS"/>
              </a:rPr>
              <a:t>RIB</a:t>
            </a:r>
            <a:br>
              <a:rPr lang="nb-NO" dirty="0" smtClean="0">
                <a:latin typeface="Comic Sans MS"/>
                <a:cs typeface="Comic Sans MS"/>
              </a:rPr>
            </a:br>
            <a:r>
              <a:rPr lang="nb-NO" dirty="0" smtClean="0">
                <a:latin typeface="Comic Sans MS"/>
                <a:cs typeface="Comic Sans MS"/>
              </a:rPr>
              <a:t>RIE</a:t>
            </a:r>
          </a:p>
          <a:p>
            <a:r>
              <a:rPr lang="nb-NO" dirty="0" smtClean="0">
                <a:latin typeface="Comic Sans MS"/>
                <a:cs typeface="Comic Sans MS"/>
              </a:rPr>
              <a:t>RIV</a:t>
            </a:r>
            <a:endParaRPr lang="nb-NO" dirty="0">
              <a:latin typeface="Comic Sans MS"/>
              <a:cs typeface="Comic Sans MS"/>
            </a:endParaRPr>
          </a:p>
          <a:p>
            <a:r>
              <a:rPr lang="nb-NO" dirty="0" smtClean="0">
                <a:latin typeface="Comic Sans MS"/>
                <a:cs typeface="Comic Sans MS"/>
              </a:rPr>
              <a:t>Biblioteker</a:t>
            </a:r>
          </a:p>
          <a:p>
            <a:r>
              <a:rPr lang="nb-NO" dirty="0" smtClean="0">
                <a:latin typeface="Comic Sans MS"/>
                <a:cs typeface="Comic Sans MS"/>
              </a:rPr>
              <a:t>Programmer</a:t>
            </a:r>
          </a:p>
        </p:txBody>
      </p:sp>
      <p:sp>
        <p:nvSpPr>
          <p:cNvPr id="19" name="Høyre klammeparentes 18"/>
          <p:cNvSpPr/>
          <p:nvPr/>
        </p:nvSpPr>
        <p:spPr>
          <a:xfrm flipH="1">
            <a:off x="510779" y="1066942"/>
            <a:ext cx="307841" cy="1362856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nb-NO"/>
          </a:p>
        </p:txBody>
      </p:sp>
      <p:sp>
        <p:nvSpPr>
          <p:cNvPr id="20" name="TekstSylinder 19"/>
          <p:cNvSpPr txBox="1"/>
          <p:nvPr/>
        </p:nvSpPr>
        <p:spPr>
          <a:xfrm rot="16200000">
            <a:off x="-25949" y="1497031"/>
            <a:ext cx="65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DAK</a:t>
            </a:r>
            <a:endParaRPr lang="nb-NO" dirty="0">
              <a:latin typeface="Comic Sans MS"/>
              <a:cs typeface="Comic Sans MS"/>
            </a:endParaRPr>
          </a:p>
        </p:txBody>
      </p:sp>
      <p:pic>
        <p:nvPicPr>
          <p:cNvPr id="33" name="Bild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54" y="4271354"/>
            <a:ext cx="1266932" cy="844621"/>
          </a:xfrm>
          <a:prstGeom prst="rect">
            <a:avLst/>
          </a:prstGeom>
        </p:spPr>
      </p:pic>
      <p:pic>
        <p:nvPicPr>
          <p:cNvPr id="35" name="Bilde 34"/>
          <p:cNvPicPr>
            <a:picLocks noChangeAspect="1"/>
          </p:cNvPicPr>
          <p:nvPr/>
        </p:nvPicPr>
        <p:blipFill rotWithShape="1">
          <a:blip r:embed="rId4">
            <a:alphaModFix amt="67000"/>
          </a:blip>
          <a:srcRect l="14753" t="13885" r="15484" b="14845"/>
          <a:stretch/>
        </p:blipFill>
        <p:spPr>
          <a:xfrm>
            <a:off x="7900439" y="4294304"/>
            <a:ext cx="896881" cy="1047150"/>
          </a:xfrm>
          <a:prstGeom prst="rect">
            <a:avLst/>
          </a:prstGeom>
        </p:spPr>
      </p:pic>
      <p:pic>
        <p:nvPicPr>
          <p:cNvPr id="36" name="Bilde 35"/>
          <p:cNvPicPr>
            <a:picLocks noChangeAspect="1"/>
          </p:cNvPicPr>
          <p:nvPr/>
        </p:nvPicPr>
        <p:blipFill rotWithShape="1">
          <a:blip r:embed="rId5">
            <a:alphaModFix amt="66000"/>
          </a:blip>
          <a:srcRect l="6417" t="11827" r="6373" b="5082"/>
          <a:stretch/>
        </p:blipFill>
        <p:spPr>
          <a:xfrm>
            <a:off x="7830638" y="954761"/>
            <a:ext cx="724167" cy="689952"/>
          </a:xfrm>
          <a:prstGeom prst="rect">
            <a:avLst/>
          </a:prstGeom>
        </p:spPr>
      </p:pic>
      <p:pic>
        <p:nvPicPr>
          <p:cNvPr id="62" name="Bild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12" y="5292147"/>
            <a:ext cx="1122389" cy="748259"/>
          </a:xfrm>
          <a:prstGeom prst="rect">
            <a:avLst/>
          </a:prstGeom>
        </p:spPr>
      </p:pic>
      <p:pic>
        <p:nvPicPr>
          <p:cNvPr id="63" name="Bild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655" y="5907968"/>
            <a:ext cx="1028138" cy="685425"/>
          </a:xfrm>
          <a:prstGeom prst="rect">
            <a:avLst/>
          </a:prstGeom>
        </p:spPr>
      </p:pic>
      <p:sp>
        <p:nvSpPr>
          <p:cNvPr id="65" name="TekstSylinder 64"/>
          <p:cNvSpPr txBox="1"/>
          <p:nvPr/>
        </p:nvSpPr>
        <p:spPr>
          <a:xfrm>
            <a:off x="7410692" y="5265875"/>
            <a:ext cx="1733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Kart</a:t>
            </a:r>
          </a:p>
          <a:p>
            <a:r>
              <a:rPr lang="nb-NO" dirty="0" smtClean="0">
                <a:latin typeface="Comic Sans MS"/>
                <a:cs typeface="Comic Sans MS"/>
              </a:rPr>
              <a:t>Sporing</a:t>
            </a:r>
          </a:p>
          <a:p>
            <a:r>
              <a:rPr lang="nb-NO" dirty="0" smtClean="0">
                <a:latin typeface="Comic Sans MS"/>
                <a:cs typeface="Comic Sans MS"/>
              </a:rPr>
              <a:t>Gjenfinning</a:t>
            </a:r>
          </a:p>
          <a:p>
            <a:r>
              <a:rPr lang="nb-NO" dirty="0" smtClean="0">
                <a:latin typeface="Comic Sans MS"/>
                <a:cs typeface="Comic Sans MS"/>
              </a:rPr>
              <a:t>Behovsmelding</a:t>
            </a:r>
            <a:endParaRPr lang="nb-NO" dirty="0">
              <a:latin typeface="Comic Sans MS"/>
              <a:cs typeface="Comic Sans MS"/>
            </a:endParaRPr>
          </a:p>
          <a:p>
            <a:r>
              <a:rPr lang="nb-NO" dirty="0" smtClean="0">
                <a:latin typeface="Comic Sans MS"/>
                <a:cs typeface="Comic Sans MS"/>
              </a:rPr>
              <a:t>….</a:t>
            </a:r>
          </a:p>
        </p:txBody>
      </p:sp>
      <p:sp>
        <p:nvSpPr>
          <p:cNvPr id="66" name="TekstSylinder 65"/>
          <p:cNvSpPr txBox="1"/>
          <p:nvPr/>
        </p:nvSpPr>
        <p:spPr>
          <a:xfrm rot="16033760">
            <a:off x="7734253" y="1347550"/>
            <a:ext cx="21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latin typeface="Comic Sans MS"/>
                <a:cs typeface="Comic Sans MS"/>
              </a:rPr>
              <a:t>Eiendomsportal</a:t>
            </a:r>
          </a:p>
        </p:txBody>
      </p:sp>
      <p:sp>
        <p:nvSpPr>
          <p:cNvPr id="72" name="TekstSylinder 71"/>
          <p:cNvSpPr txBox="1"/>
          <p:nvPr/>
        </p:nvSpPr>
        <p:spPr>
          <a:xfrm>
            <a:off x="6977528" y="1698744"/>
            <a:ext cx="2266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Behovsmelding</a:t>
            </a:r>
          </a:p>
          <a:p>
            <a:r>
              <a:rPr lang="nb-NO" dirty="0" smtClean="0">
                <a:latin typeface="Comic Sans MS"/>
                <a:cs typeface="Comic Sans MS"/>
              </a:rPr>
              <a:t>Leieforhold</a:t>
            </a:r>
          </a:p>
          <a:p>
            <a:r>
              <a:rPr lang="nb-NO" dirty="0" smtClean="0">
                <a:latin typeface="Comic Sans MS"/>
                <a:cs typeface="Comic Sans MS"/>
              </a:rPr>
              <a:t>Prosjekt</a:t>
            </a:r>
          </a:p>
          <a:p>
            <a:r>
              <a:rPr lang="nb-NO" dirty="0" smtClean="0">
                <a:latin typeface="Comic Sans MS"/>
                <a:cs typeface="Comic Sans MS"/>
              </a:rPr>
              <a:t>Eiendomsledelse</a:t>
            </a:r>
          </a:p>
          <a:p>
            <a:r>
              <a:rPr lang="nb-NO" dirty="0" smtClean="0">
                <a:latin typeface="Comic Sans MS"/>
                <a:cs typeface="Comic Sans MS"/>
              </a:rPr>
              <a:t>Kart inne/ute</a:t>
            </a:r>
          </a:p>
          <a:p>
            <a:r>
              <a:rPr lang="nb-NO" dirty="0" err="1" smtClean="0">
                <a:latin typeface="Comic Sans MS"/>
                <a:cs typeface="Comic Sans MS"/>
              </a:rPr>
              <a:t>IoT</a:t>
            </a:r>
            <a:endParaRPr lang="nb-NO" dirty="0" smtClean="0">
              <a:latin typeface="Comic Sans MS"/>
              <a:cs typeface="Comic Sans MS"/>
            </a:endParaRPr>
          </a:p>
          <a:p>
            <a:r>
              <a:rPr lang="is-IS" dirty="0" smtClean="0">
                <a:latin typeface="Comic Sans MS"/>
                <a:cs typeface="Comic Sans MS"/>
              </a:rPr>
              <a:t>…....</a:t>
            </a:r>
            <a:endParaRPr lang="nb-NO" dirty="0">
              <a:latin typeface="Comic Sans MS"/>
              <a:cs typeface="Comic Sans MS"/>
            </a:endParaRPr>
          </a:p>
        </p:txBody>
      </p:sp>
      <p:pic>
        <p:nvPicPr>
          <p:cNvPr id="73" name="Bilde 72"/>
          <p:cNvPicPr>
            <a:picLocks noChangeAspect="1"/>
          </p:cNvPicPr>
          <p:nvPr/>
        </p:nvPicPr>
        <p:blipFill rotWithShape="1">
          <a:blip r:embed="rId5">
            <a:alphaModFix amt="66000"/>
          </a:blip>
          <a:srcRect l="6417" t="11827" r="6373" b="5082"/>
          <a:stretch/>
        </p:blipFill>
        <p:spPr>
          <a:xfrm>
            <a:off x="1371343" y="1480724"/>
            <a:ext cx="724167" cy="689952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3124141" y="2626627"/>
            <a:ext cx="3488391" cy="3537167"/>
            <a:chOff x="3124141" y="2626627"/>
            <a:chExt cx="3488391" cy="3537167"/>
          </a:xfrm>
        </p:grpSpPr>
        <p:sp>
          <p:nvSpPr>
            <p:cNvPr id="15" name="Ellipse 14"/>
            <p:cNvSpPr/>
            <p:nvPr/>
          </p:nvSpPr>
          <p:spPr>
            <a:xfrm>
              <a:off x="3124141" y="2626627"/>
              <a:ext cx="3488391" cy="34617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 dirty="0"/>
            </a:p>
          </p:txBody>
        </p:sp>
        <p:sp>
          <p:nvSpPr>
            <p:cNvPr id="55" name="TekstSylinder 54"/>
            <p:cNvSpPr txBox="1"/>
            <p:nvPr/>
          </p:nvSpPr>
          <p:spPr>
            <a:xfrm rot="19681876">
              <a:off x="4943385" y="5383955"/>
              <a:ext cx="1235068" cy="49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nb-NO" b="1" dirty="0" smtClean="0">
                  <a:solidFill>
                    <a:srgbClr val="FF0000"/>
                  </a:solidFill>
                </a:rPr>
                <a:t>Areal- forvaltning</a:t>
              </a:r>
              <a:endParaRPr lang="nb-NO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kstSylinder 55"/>
            <p:cNvSpPr txBox="1"/>
            <p:nvPr/>
          </p:nvSpPr>
          <p:spPr>
            <a:xfrm rot="1954681">
              <a:off x="3358266" y="5353110"/>
              <a:ext cx="1515450" cy="49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nb-NO" b="1" dirty="0" smtClean="0">
                  <a:solidFill>
                    <a:schemeClr val="bg2">
                      <a:lumMod val="50000"/>
                    </a:schemeClr>
                  </a:solidFill>
                </a:rPr>
                <a:t>Gjenfinning/sporing</a:t>
              </a:r>
              <a:endParaRPr lang="nb-NO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TekstSylinder 57"/>
            <p:cNvSpPr txBox="1"/>
            <p:nvPr/>
          </p:nvSpPr>
          <p:spPr>
            <a:xfrm rot="4714004">
              <a:off x="3140736" y="4597800"/>
              <a:ext cx="70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>
                  <a:solidFill>
                    <a:schemeClr val="accent6">
                      <a:lumMod val="75000"/>
                    </a:schemeClr>
                  </a:solidFill>
                </a:rPr>
                <a:t>XML</a:t>
              </a:r>
              <a:endParaRPr lang="nb-NO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3" name="TekstSylinder 52"/>
            <p:cNvSpPr txBox="1"/>
            <p:nvPr/>
          </p:nvSpPr>
          <p:spPr>
            <a:xfrm rot="7621023">
              <a:off x="3190478" y="3313206"/>
              <a:ext cx="946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IFC/BCF</a:t>
              </a:r>
              <a:endParaRPr lang="nb-NO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Rektangel 59"/>
            <p:cNvSpPr/>
            <p:nvPr/>
          </p:nvSpPr>
          <p:spPr>
            <a:xfrm rot="16200000">
              <a:off x="3188116" y="2802472"/>
              <a:ext cx="3359421" cy="33632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nb-NO" sz="2400" b="1" dirty="0" smtClean="0">
                  <a:ln w="10160">
                    <a:noFill/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MS – klient</a:t>
              </a:r>
              <a:endParaRPr lang="nb-NO" sz="2400" b="1" dirty="0">
                <a:ln w="1016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kstSylinder 67"/>
            <p:cNvSpPr txBox="1"/>
            <p:nvPr/>
          </p:nvSpPr>
          <p:spPr>
            <a:xfrm>
              <a:off x="3883295" y="2946710"/>
              <a:ext cx="201958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nb-NO" b="1" dirty="0">
                  <a:solidFill>
                    <a:schemeClr val="bg2">
                      <a:lumMod val="50000"/>
                    </a:schemeClr>
                  </a:solidFill>
                </a:rPr>
                <a:t>A</a:t>
              </a:r>
              <a:r>
                <a:rPr lang="nb-NO" b="1" dirty="0" smtClean="0">
                  <a:solidFill>
                    <a:schemeClr val="bg2">
                      <a:lumMod val="50000"/>
                    </a:schemeClr>
                  </a:solidFill>
                </a:rPr>
                <a:t>dministrasjon</a:t>
              </a:r>
              <a:endParaRPr lang="nb-NO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0" name="TekstSylinder 69"/>
            <p:cNvSpPr txBox="1"/>
            <p:nvPr/>
          </p:nvSpPr>
          <p:spPr>
            <a:xfrm rot="16860524">
              <a:off x="5887449" y="4418431"/>
              <a:ext cx="763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>
                  <a:solidFill>
                    <a:schemeClr val="accent4">
                      <a:lumMod val="75000"/>
                    </a:schemeClr>
                  </a:solidFill>
                </a:rPr>
                <a:t>FDVU</a:t>
              </a:r>
              <a:endParaRPr lang="nb-NO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" name="TekstSylinder 70"/>
            <p:cNvSpPr txBox="1"/>
            <p:nvPr/>
          </p:nvSpPr>
          <p:spPr>
            <a:xfrm rot="14540799">
              <a:off x="5356450" y="3354271"/>
              <a:ext cx="1515450" cy="49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nb-NO" b="1" dirty="0" smtClean="0">
                  <a:solidFill>
                    <a:schemeClr val="accent3">
                      <a:lumMod val="75000"/>
                    </a:schemeClr>
                  </a:solidFill>
                </a:rPr>
                <a:t>WEB-</a:t>
              </a:r>
            </a:p>
            <a:p>
              <a:pPr algn="ctr">
                <a:lnSpc>
                  <a:spcPct val="70000"/>
                </a:lnSpc>
              </a:pPr>
              <a:r>
                <a:rPr lang="nb-NO" b="1" dirty="0" smtClean="0">
                  <a:solidFill>
                    <a:schemeClr val="accent3">
                      <a:lumMod val="75000"/>
                    </a:schemeClr>
                  </a:solidFill>
                </a:rPr>
                <a:t>services</a:t>
              </a:r>
            </a:p>
          </p:txBody>
        </p:sp>
        <p:grpSp>
          <p:nvGrpSpPr>
            <p:cNvPr id="43" name="Gruppe 42"/>
            <p:cNvGrpSpPr/>
            <p:nvPr/>
          </p:nvGrpSpPr>
          <p:grpSpPr>
            <a:xfrm>
              <a:off x="3718092" y="3204411"/>
              <a:ext cx="2300489" cy="2306134"/>
              <a:chOff x="3718092" y="3204411"/>
              <a:chExt cx="2300489" cy="2306134"/>
            </a:xfrm>
          </p:grpSpPr>
          <p:sp>
            <p:nvSpPr>
              <p:cNvPr id="44" name="Ellipse 43"/>
              <p:cNvSpPr/>
              <p:nvPr/>
            </p:nvSpPr>
            <p:spPr>
              <a:xfrm>
                <a:off x="3718092" y="3204411"/>
                <a:ext cx="2300489" cy="230613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 cmpd="sng">
                <a:noFill/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nb-NO" dirty="0"/>
              </a:p>
            </p:txBody>
          </p:sp>
          <p:sp>
            <p:nvSpPr>
              <p:cNvPr id="46" name="Rektangel 45"/>
              <p:cNvSpPr/>
              <p:nvPr/>
            </p:nvSpPr>
            <p:spPr>
              <a:xfrm rot="16200000">
                <a:off x="4009977" y="3497306"/>
                <a:ext cx="1719433" cy="173256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Circle">
                  <a:avLst/>
                </a:prstTxWarp>
                <a:spAutoFit/>
              </a:bodyPr>
              <a:lstStyle/>
              <a:p>
                <a:pPr algn="ctr"/>
                <a:r>
                  <a:rPr lang="nb-NO" sz="2800" b="1" cap="none" spc="0" dirty="0" smtClean="0">
                    <a:ln w="12700">
                      <a:noFill/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</a:rPr>
                  <a:t>Modellserver-kjerne</a:t>
                </a:r>
                <a:endParaRPr lang="nb-NO" sz="28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1" name="TekstSylinder 50"/>
              <p:cNvSpPr txBox="1"/>
              <p:nvPr/>
            </p:nvSpPr>
            <p:spPr>
              <a:xfrm>
                <a:off x="4335827" y="4846888"/>
                <a:ext cx="14484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600" dirty="0" smtClean="0"/>
                  <a:t>Lagring/søk</a:t>
                </a:r>
              </a:p>
              <a:p>
                <a:pPr>
                  <a:lnSpc>
                    <a:spcPct val="70000"/>
                  </a:lnSpc>
                </a:pPr>
                <a:r>
                  <a:rPr lang="nb-NO" sz="1600" dirty="0"/>
                  <a:t>t</a:t>
                </a:r>
                <a:r>
                  <a:rPr lang="nb-NO" sz="1600" dirty="0" smtClean="0"/>
                  <a:t>ilgang mm</a:t>
                </a:r>
                <a:endParaRPr lang="nb-NO" sz="1600" dirty="0"/>
              </a:p>
            </p:txBody>
          </p:sp>
          <p:grpSp>
            <p:nvGrpSpPr>
              <p:cNvPr id="54" name="Gruppe 53"/>
              <p:cNvGrpSpPr/>
              <p:nvPr/>
            </p:nvGrpSpPr>
            <p:grpSpPr>
              <a:xfrm>
                <a:off x="4323786" y="3808960"/>
                <a:ext cx="1089101" cy="1097036"/>
                <a:chOff x="4323786" y="3808960"/>
                <a:chExt cx="1089101" cy="1097036"/>
              </a:xfrm>
            </p:grpSpPr>
            <p:sp>
              <p:nvSpPr>
                <p:cNvPr id="75" name="Ellipse 74"/>
                <p:cNvSpPr/>
                <p:nvPr/>
              </p:nvSpPr>
              <p:spPr>
                <a:xfrm>
                  <a:off x="4323786" y="3808960"/>
                  <a:ext cx="1089101" cy="109703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nb-NO"/>
                </a:p>
              </p:txBody>
            </p:sp>
            <p:sp>
              <p:nvSpPr>
                <p:cNvPr id="76" name="TekstSylinder 75"/>
                <p:cNvSpPr txBox="1"/>
                <p:nvPr/>
              </p:nvSpPr>
              <p:spPr>
                <a:xfrm>
                  <a:off x="4458978" y="3989855"/>
                  <a:ext cx="579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 smtClean="0"/>
                    <a:t>IFC</a:t>
                  </a:r>
                  <a:endParaRPr lang="nb-NO" dirty="0"/>
                </a:p>
              </p:txBody>
            </p:sp>
            <p:sp>
              <p:nvSpPr>
                <p:cNvPr id="77" name="TekstSylinder 76"/>
                <p:cNvSpPr txBox="1"/>
                <p:nvPr/>
              </p:nvSpPr>
              <p:spPr>
                <a:xfrm>
                  <a:off x="4708012" y="4363150"/>
                  <a:ext cx="6896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 smtClean="0"/>
                    <a:t>DOK</a:t>
                  </a:r>
                  <a:endParaRPr lang="nb-NO" dirty="0"/>
                </a:p>
              </p:txBody>
            </p:sp>
            <p:cxnSp>
              <p:nvCxnSpPr>
                <p:cNvPr id="78" name="Rett linje 77"/>
                <p:cNvCxnSpPr>
                  <a:stCxn id="75" idx="7"/>
                  <a:endCxn id="75" idx="3"/>
                </p:cNvCxnSpPr>
                <p:nvPr/>
              </p:nvCxnSpPr>
              <p:spPr>
                <a:xfrm flipH="1">
                  <a:off x="4483281" y="3969617"/>
                  <a:ext cx="770111" cy="775722"/>
                </a:xfrm>
                <a:prstGeom prst="line">
                  <a:avLst/>
                </a:prstGeom>
                <a:ln>
                  <a:solidFill>
                    <a:srgbClr val="595959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uppe 56"/>
              <p:cNvGrpSpPr/>
              <p:nvPr/>
            </p:nvGrpSpPr>
            <p:grpSpPr>
              <a:xfrm>
                <a:off x="4317689" y="3816908"/>
                <a:ext cx="1089101" cy="1097036"/>
                <a:chOff x="6770364" y="3961360"/>
                <a:chExt cx="1089101" cy="1097036"/>
              </a:xfrm>
            </p:grpSpPr>
            <p:sp>
              <p:nvSpPr>
                <p:cNvPr id="59" name="Ellipse 58"/>
                <p:cNvSpPr/>
                <p:nvPr/>
              </p:nvSpPr>
              <p:spPr>
                <a:xfrm>
                  <a:off x="6770364" y="3961360"/>
                  <a:ext cx="1089101" cy="109703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nb-NO"/>
                </a:p>
              </p:txBody>
            </p:sp>
            <p:pic>
              <p:nvPicPr>
                <p:cNvPr id="6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89" t="11717" r="14159" b="7236"/>
                <a:stretch/>
              </p:blipFill>
              <p:spPr bwMode="auto">
                <a:xfrm>
                  <a:off x="6858524" y="4067274"/>
                  <a:ext cx="912211" cy="900966"/>
                </a:xfrm>
                <a:prstGeom prst="ellipse">
                  <a:avLst/>
                </a:prstGeom>
                <a:ln w="9525">
                  <a:noFill/>
                  <a:miter lim="800000"/>
                  <a:headEnd/>
                  <a:tailEnd/>
                </a:ln>
                <a:effectLst>
                  <a:reflection endPos="0" dist="50800" dir="5400000" sy="-100000" algn="bl" rotWithShape="0"/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64" name="TekstSylinder 63"/>
                <p:cNvSpPr txBox="1"/>
                <p:nvPr/>
              </p:nvSpPr>
              <p:spPr>
                <a:xfrm>
                  <a:off x="6905556" y="4142255"/>
                  <a:ext cx="579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b="1" dirty="0" smtClean="0"/>
                    <a:t>IFC</a:t>
                  </a:r>
                  <a:endParaRPr lang="nb-NO" b="1" dirty="0"/>
                </a:p>
              </p:txBody>
            </p:sp>
            <p:sp>
              <p:nvSpPr>
                <p:cNvPr id="67" name="TekstSylinder 66"/>
                <p:cNvSpPr txBox="1"/>
                <p:nvPr/>
              </p:nvSpPr>
              <p:spPr>
                <a:xfrm>
                  <a:off x="7154590" y="4515550"/>
                  <a:ext cx="6896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b="1" dirty="0" smtClean="0"/>
                    <a:t>DOK</a:t>
                  </a:r>
                  <a:endParaRPr lang="nb-NO" b="1" dirty="0"/>
                </a:p>
              </p:txBody>
            </p:sp>
            <p:cxnSp>
              <p:nvCxnSpPr>
                <p:cNvPr id="74" name="Rett linje 73"/>
                <p:cNvCxnSpPr>
                  <a:stCxn id="59" idx="7"/>
                  <a:endCxn id="59" idx="3"/>
                </p:cNvCxnSpPr>
                <p:nvPr/>
              </p:nvCxnSpPr>
              <p:spPr>
                <a:xfrm flipH="1">
                  <a:off x="6929859" y="4122017"/>
                  <a:ext cx="770111" cy="775722"/>
                </a:xfrm>
                <a:prstGeom prst="line">
                  <a:avLst/>
                </a:prstGeom>
                <a:ln>
                  <a:solidFill>
                    <a:srgbClr val="595959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uppe 48"/>
          <p:cNvGrpSpPr/>
          <p:nvPr/>
        </p:nvGrpSpPr>
        <p:grpSpPr>
          <a:xfrm rot="20448615">
            <a:off x="-20186" y="215813"/>
            <a:ext cx="1452842" cy="826449"/>
            <a:chOff x="690350" y="2969750"/>
            <a:chExt cx="2364996" cy="1360828"/>
          </a:xfrm>
        </p:grpSpPr>
        <p:sp>
          <p:nvSpPr>
            <p:cNvPr id="50" name="Ellipse 49"/>
            <p:cNvSpPr/>
            <p:nvPr/>
          </p:nvSpPr>
          <p:spPr>
            <a:xfrm>
              <a:off x="764740" y="3180239"/>
              <a:ext cx="1145363" cy="1145363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892349" y="3185215"/>
              <a:ext cx="1145363" cy="1145363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9" name="Ellipse 78"/>
            <p:cNvSpPr/>
            <p:nvPr/>
          </p:nvSpPr>
          <p:spPr>
            <a:xfrm>
              <a:off x="1404746" y="3911778"/>
              <a:ext cx="163740" cy="163739"/>
            </a:xfrm>
            <a:prstGeom prst="ellipse">
              <a:avLst/>
            </a:prstGeom>
            <a:solidFill>
              <a:schemeClr val="tx1"/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0" name="Ellipse 79"/>
            <p:cNvSpPr/>
            <p:nvPr/>
          </p:nvSpPr>
          <p:spPr>
            <a:xfrm>
              <a:off x="2153219" y="3865629"/>
              <a:ext cx="163740" cy="163740"/>
            </a:xfrm>
            <a:prstGeom prst="ellipse">
              <a:avLst/>
            </a:prstGeom>
            <a:solidFill>
              <a:schemeClr val="tx1"/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1" name="Bue 80"/>
            <p:cNvSpPr/>
            <p:nvPr/>
          </p:nvSpPr>
          <p:spPr>
            <a:xfrm rot="19053385">
              <a:off x="1807986" y="2987455"/>
              <a:ext cx="1247360" cy="1168043"/>
            </a:xfrm>
            <a:prstGeom prst="arc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Bue 81"/>
            <p:cNvSpPr/>
            <p:nvPr/>
          </p:nvSpPr>
          <p:spPr>
            <a:xfrm rot="19053385">
              <a:off x="690350" y="2969750"/>
              <a:ext cx="1247360" cy="1168043"/>
            </a:xfrm>
            <a:prstGeom prst="arc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84" name="Bilde 83" descr="st-olavs-hospital-logo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ktangel 73"/>
          <p:cNvSpPr/>
          <p:nvPr/>
        </p:nvSpPr>
        <p:spPr>
          <a:xfrm>
            <a:off x="-267286" y="-112542"/>
            <a:ext cx="9924757" cy="7069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Handover</a:t>
            </a:r>
            <a:r>
              <a:rPr lang="nb-NO" dirty="0" smtClean="0"/>
              <a:t>? No </a:t>
            </a:r>
            <a:r>
              <a:rPr lang="nb-NO" dirty="0" err="1" smtClean="0"/>
              <a:t>thanks</a:t>
            </a:r>
            <a:r>
              <a:rPr lang="nb-NO" dirty="0" smtClean="0"/>
              <a:t>!</a:t>
            </a:r>
            <a:endParaRPr lang="nb-NO" dirty="0"/>
          </a:p>
        </p:txBody>
      </p:sp>
      <p:cxnSp>
        <p:nvCxnSpPr>
          <p:cNvPr id="36" name="Rett pil 35"/>
          <p:cNvCxnSpPr/>
          <p:nvPr/>
        </p:nvCxnSpPr>
        <p:spPr>
          <a:xfrm>
            <a:off x="583370" y="4668433"/>
            <a:ext cx="2666053" cy="6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pil 36"/>
          <p:cNvCxnSpPr/>
          <p:nvPr/>
        </p:nvCxnSpPr>
        <p:spPr>
          <a:xfrm flipV="1">
            <a:off x="583370" y="2931857"/>
            <a:ext cx="0" cy="1736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e 37"/>
          <p:cNvGrpSpPr/>
          <p:nvPr/>
        </p:nvGrpSpPr>
        <p:grpSpPr>
          <a:xfrm>
            <a:off x="583219" y="4151403"/>
            <a:ext cx="3682510" cy="868384"/>
            <a:chOff x="467381" y="4680053"/>
            <a:chExt cx="3680328" cy="980212"/>
          </a:xfrm>
        </p:grpSpPr>
        <p:sp>
          <p:nvSpPr>
            <p:cNvPr id="39" name="Bue 38"/>
            <p:cNvSpPr/>
            <p:nvPr/>
          </p:nvSpPr>
          <p:spPr>
            <a:xfrm rot="16515148">
              <a:off x="505926" y="4978159"/>
              <a:ext cx="576064" cy="653153"/>
            </a:xfrm>
            <a:prstGeom prst="arc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sp>
          <p:nvSpPr>
            <p:cNvPr id="40" name="Bue 39"/>
            <p:cNvSpPr/>
            <p:nvPr/>
          </p:nvSpPr>
          <p:spPr>
            <a:xfrm rot="16515148">
              <a:off x="872477" y="4784452"/>
              <a:ext cx="657043" cy="692002"/>
            </a:xfrm>
            <a:prstGeom prst="arc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sp>
          <p:nvSpPr>
            <p:cNvPr id="41" name="Bue 40"/>
            <p:cNvSpPr/>
            <p:nvPr/>
          </p:nvSpPr>
          <p:spPr>
            <a:xfrm rot="16515148">
              <a:off x="1272642" y="4657019"/>
              <a:ext cx="709555" cy="791204"/>
            </a:xfrm>
            <a:prstGeom prst="arc">
              <a:avLst>
                <a:gd name="adj1" fmla="val 16200000"/>
                <a:gd name="adj2" fmla="val 349098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sp>
          <p:nvSpPr>
            <p:cNvPr id="42" name="Bue 41"/>
            <p:cNvSpPr/>
            <p:nvPr/>
          </p:nvSpPr>
          <p:spPr>
            <a:xfrm rot="16515148">
              <a:off x="2428543" y="3941099"/>
              <a:ext cx="980212" cy="2458120"/>
            </a:xfrm>
            <a:prstGeom prst="arc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cxnSp>
          <p:nvCxnSpPr>
            <p:cNvPr id="43" name="Rett linje 42"/>
            <p:cNvCxnSpPr>
              <a:stCxn id="39" idx="2"/>
              <a:endCxn id="40" idx="0"/>
            </p:cNvCxnSpPr>
            <p:nvPr/>
          </p:nvCxnSpPr>
          <p:spPr>
            <a:xfrm>
              <a:off x="820326" y="5017913"/>
              <a:ext cx="36124" cy="80866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tt linje 43"/>
            <p:cNvCxnSpPr>
              <a:stCxn id="40" idx="2"/>
              <a:endCxn id="41" idx="0"/>
            </p:cNvCxnSpPr>
            <p:nvPr/>
          </p:nvCxnSpPr>
          <p:spPr>
            <a:xfrm>
              <a:off x="1231055" y="4803311"/>
              <a:ext cx="2424" cy="213073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tt linje 44"/>
            <p:cNvCxnSpPr>
              <a:stCxn id="41" idx="2"/>
              <a:endCxn id="42" idx="0"/>
            </p:cNvCxnSpPr>
            <p:nvPr/>
          </p:nvCxnSpPr>
          <p:spPr>
            <a:xfrm>
              <a:off x="1687851" y="4703783"/>
              <a:ext cx="6898" cy="339297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Rett linje 45"/>
          <p:cNvCxnSpPr/>
          <p:nvPr/>
        </p:nvCxnSpPr>
        <p:spPr>
          <a:xfrm>
            <a:off x="583370" y="4092369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/>
        </p:nvCxnSpPr>
        <p:spPr>
          <a:xfrm>
            <a:off x="583370" y="3671326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/>
        </p:nvCxnSpPr>
        <p:spPr>
          <a:xfrm>
            <a:off x="583370" y="3250283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Sylinder 48"/>
          <p:cNvSpPr txBox="1"/>
          <p:nvPr/>
        </p:nvSpPr>
        <p:spPr>
          <a:xfrm rot="16200000">
            <a:off x="-125973" y="3291672"/>
            <a:ext cx="1267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Comic Sans MS"/>
                <a:cs typeface="Comic Sans MS"/>
              </a:rPr>
              <a:t>Data/kvalitet</a:t>
            </a:r>
            <a:endParaRPr lang="nb-NO" sz="1200" dirty="0">
              <a:latin typeface="Comic Sans MS"/>
              <a:cs typeface="Comic Sans MS"/>
            </a:endParaRPr>
          </a:p>
        </p:txBody>
      </p:sp>
      <p:sp>
        <p:nvSpPr>
          <p:cNvPr id="50" name="TekstSylinder 49"/>
          <p:cNvSpPr txBox="1"/>
          <p:nvPr/>
        </p:nvSpPr>
        <p:spPr>
          <a:xfrm>
            <a:off x="2621680" y="4668433"/>
            <a:ext cx="63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Comic Sans MS"/>
                <a:cs typeface="Comic Sans MS"/>
              </a:rPr>
              <a:t>Faser</a:t>
            </a:r>
            <a:endParaRPr lang="nb-NO" sz="1200" dirty="0">
              <a:latin typeface="Comic Sans MS"/>
              <a:cs typeface="Comic Sans MS"/>
            </a:endParaRPr>
          </a:p>
        </p:txBody>
      </p:sp>
      <p:cxnSp>
        <p:nvCxnSpPr>
          <p:cNvPr id="51" name="Rett linje 50"/>
          <p:cNvCxnSpPr/>
          <p:nvPr/>
        </p:nvCxnSpPr>
        <p:spPr>
          <a:xfrm flipV="1">
            <a:off x="1783093" y="3084257"/>
            <a:ext cx="0" cy="1584176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tt pil 51"/>
          <p:cNvCxnSpPr/>
          <p:nvPr/>
        </p:nvCxnSpPr>
        <p:spPr>
          <a:xfrm>
            <a:off x="3438080" y="4692963"/>
            <a:ext cx="2666053" cy="6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pil 52"/>
          <p:cNvCxnSpPr/>
          <p:nvPr/>
        </p:nvCxnSpPr>
        <p:spPr>
          <a:xfrm flipV="1">
            <a:off x="3438080" y="2956387"/>
            <a:ext cx="0" cy="1736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tt linje 53"/>
          <p:cNvCxnSpPr/>
          <p:nvPr/>
        </p:nvCxnSpPr>
        <p:spPr>
          <a:xfrm>
            <a:off x="3438080" y="4116899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tt linje 54"/>
          <p:cNvCxnSpPr/>
          <p:nvPr/>
        </p:nvCxnSpPr>
        <p:spPr>
          <a:xfrm>
            <a:off x="3438080" y="3695856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tt linje 55"/>
          <p:cNvCxnSpPr/>
          <p:nvPr/>
        </p:nvCxnSpPr>
        <p:spPr>
          <a:xfrm>
            <a:off x="3438080" y="3274813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tt linje 56"/>
          <p:cNvCxnSpPr/>
          <p:nvPr/>
        </p:nvCxnSpPr>
        <p:spPr>
          <a:xfrm flipV="1">
            <a:off x="4637804" y="3108787"/>
            <a:ext cx="0" cy="1584176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tt pil 57"/>
          <p:cNvCxnSpPr/>
          <p:nvPr/>
        </p:nvCxnSpPr>
        <p:spPr>
          <a:xfrm>
            <a:off x="6292790" y="4717493"/>
            <a:ext cx="2666053" cy="6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pil 58"/>
          <p:cNvCxnSpPr/>
          <p:nvPr/>
        </p:nvCxnSpPr>
        <p:spPr>
          <a:xfrm flipV="1">
            <a:off x="6292790" y="2980917"/>
            <a:ext cx="0" cy="1736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tt linje 59"/>
          <p:cNvCxnSpPr/>
          <p:nvPr/>
        </p:nvCxnSpPr>
        <p:spPr>
          <a:xfrm>
            <a:off x="6292790" y="4141429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/>
          <p:cNvCxnSpPr/>
          <p:nvPr/>
        </p:nvCxnSpPr>
        <p:spPr>
          <a:xfrm>
            <a:off x="6292790" y="3720386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tt linje 61"/>
          <p:cNvCxnSpPr/>
          <p:nvPr/>
        </p:nvCxnSpPr>
        <p:spPr>
          <a:xfrm>
            <a:off x="6292790" y="3299343"/>
            <a:ext cx="2532750" cy="0"/>
          </a:xfrm>
          <a:prstGeom prst="line">
            <a:avLst/>
          </a:prstGeom>
          <a:ln w="63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/>
          <p:cNvCxnSpPr/>
          <p:nvPr/>
        </p:nvCxnSpPr>
        <p:spPr>
          <a:xfrm flipV="1">
            <a:off x="7492514" y="3133317"/>
            <a:ext cx="0" cy="1584176"/>
          </a:xfrm>
          <a:prstGeom prst="line">
            <a:avLst/>
          </a:prstGeom>
          <a:ln w="31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e 63"/>
          <p:cNvGrpSpPr/>
          <p:nvPr/>
        </p:nvGrpSpPr>
        <p:grpSpPr>
          <a:xfrm>
            <a:off x="3431261" y="3883248"/>
            <a:ext cx="3604871" cy="1621881"/>
            <a:chOff x="3299074" y="2787832"/>
            <a:chExt cx="3604871" cy="1621881"/>
          </a:xfrm>
        </p:grpSpPr>
        <p:sp>
          <p:nvSpPr>
            <p:cNvPr id="65" name="Bue 64"/>
            <p:cNvSpPr/>
            <p:nvPr/>
          </p:nvSpPr>
          <p:spPr>
            <a:xfrm flipH="1">
              <a:off x="3299074" y="2798397"/>
              <a:ext cx="2425053" cy="1611316"/>
            </a:xfrm>
            <a:prstGeom prst="arc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sp>
          <p:nvSpPr>
            <p:cNvPr id="66" name="Bue 65"/>
            <p:cNvSpPr/>
            <p:nvPr/>
          </p:nvSpPr>
          <p:spPr>
            <a:xfrm flipH="1">
              <a:off x="4520971" y="2787832"/>
              <a:ext cx="2382974" cy="702350"/>
            </a:xfrm>
            <a:prstGeom prst="arc">
              <a:avLst>
                <a:gd name="adj1" fmla="val 16249195"/>
                <a:gd name="adj2" fmla="val 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cxnSp>
          <p:nvCxnSpPr>
            <p:cNvPr id="67" name="Rett linje 66"/>
            <p:cNvCxnSpPr>
              <a:stCxn id="65" idx="0"/>
            </p:cNvCxnSpPr>
            <p:nvPr/>
          </p:nvCxnSpPr>
          <p:spPr>
            <a:xfrm>
              <a:off x="4511601" y="2798397"/>
              <a:ext cx="9370" cy="34061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e 67"/>
          <p:cNvGrpSpPr/>
          <p:nvPr/>
        </p:nvGrpSpPr>
        <p:grpSpPr>
          <a:xfrm>
            <a:off x="6292789" y="3681386"/>
            <a:ext cx="2532751" cy="1995159"/>
            <a:chOff x="6160602" y="2585970"/>
            <a:chExt cx="2532751" cy="1995159"/>
          </a:xfrm>
        </p:grpSpPr>
        <p:sp>
          <p:nvSpPr>
            <p:cNvPr id="69" name="Bue 68"/>
            <p:cNvSpPr/>
            <p:nvPr/>
          </p:nvSpPr>
          <p:spPr>
            <a:xfrm flipH="1">
              <a:off x="6160602" y="2665146"/>
              <a:ext cx="2532750" cy="1915983"/>
            </a:xfrm>
            <a:prstGeom prst="arc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latin typeface="Comic Sans MS"/>
                <a:cs typeface="Comic Sans MS"/>
              </a:endParaRPr>
            </a:p>
          </p:txBody>
        </p:sp>
        <p:cxnSp>
          <p:nvCxnSpPr>
            <p:cNvPr id="70" name="Rett linje 69"/>
            <p:cNvCxnSpPr>
              <a:stCxn id="69" idx="0"/>
            </p:cNvCxnSpPr>
            <p:nvPr/>
          </p:nvCxnSpPr>
          <p:spPr>
            <a:xfrm flipV="1">
              <a:off x="7426977" y="2585970"/>
              <a:ext cx="1266376" cy="79176"/>
            </a:xfrm>
            <a:prstGeom prst="line">
              <a:avLst/>
            </a:prstGeom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kstSylinder 70"/>
          <p:cNvSpPr txBox="1"/>
          <p:nvPr/>
        </p:nvSpPr>
        <p:spPr>
          <a:xfrm>
            <a:off x="583370" y="25881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Tradisjonell FDV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72" name="TekstSylinder 71"/>
          <p:cNvSpPr txBox="1"/>
          <p:nvPr/>
        </p:nvSpPr>
        <p:spPr>
          <a:xfrm>
            <a:off x="3463690" y="25881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omic Sans MS"/>
                <a:cs typeface="Comic Sans MS"/>
              </a:rPr>
              <a:t>BIM kompatibel FDV</a:t>
            </a:r>
            <a:endParaRPr lang="nb-NO" dirty="0">
              <a:latin typeface="Comic Sans MS"/>
              <a:cs typeface="Comic Sans MS"/>
            </a:endParaRPr>
          </a:p>
        </p:txBody>
      </p:sp>
      <p:sp>
        <p:nvSpPr>
          <p:cNvPr id="73" name="TekstSylinder 72"/>
          <p:cNvSpPr txBox="1"/>
          <p:nvPr/>
        </p:nvSpPr>
        <p:spPr>
          <a:xfrm>
            <a:off x="6292790" y="25881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latin typeface="Comic Sans MS"/>
                <a:cs typeface="Comic Sans MS"/>
              </a:rPr>
              <a:t>openBIM</a:t>
            </a:r>
            <a:r>
              <a:rPr lang="nb-NO" dirty="0" smtClean="0">
                <a:latin typeface="Comic Sans MS"/>
                <a:cs typeface="Comic Sans MS"/>
              </a:rPr>
              <a:t> basert FDVU </a:t>
            </a:r>
            <a:endParaRPr lang="nb-NO" dirty="0">
              <a:latin typeface="Comic Sans MS"/>
              <a:cs typeface="Comic Sans MS"/>
            </a:endParaRPr>
          </a:p>
        </p:txBody>
      </p:sp>
      <p:pic>
        <p:nvPicPr>
          <p:cNvPr id="76" name="Bilde 75" descr="st-olavs-hospital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 algn="ctr">
              <a:buNone/>
            </a:pPr>
            <a:r>
              <a:rPr lang="nb-NO" dirty="0" smtClean="0"/>
              <a:t>«Galskap er å gjøre det samme om og om igjen, og forvente et annet resultat»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Albert Einstein</a:t>
            </a:r>
            <a:endParaRPr lang="nb-NO" dirty="0"/>
          </a:p>
        </p:txBody>
      </p:sp>
      <p:pic>
        <p:nvPicPr>
          <p:cNvPr id="5" name="Bilde 4" descr="st-olavs-hospital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267286" y="-112542"/>
            <a:ext cx="9924757" cy="7069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Utviklingstrinn</a:t>
            </a:r>
            <a:endParaRPr lang="nb-NO" sz="4000" dirty="0"/>
          </a:p>
        </p:txBody>
      </p:sp>
      <p:pic>
        <p:nvPicPr>
          <p:cNvPr id="5" name="Bild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" y="2116456"/>
            <a:ext cx="9042008" cy="2346454"/>
          </a:xfrm>
          <a:prstGeom prst="rect">
            <a:avLst/>
          </a:prstGeom>
          <a:noFill/>
        </p:spPr>
      </p:pic>
      <p:sp>
        <p:nvSpPr>
          <p:cNvPr id="4" name="Rektangel 3"/>
          <p:cNvSpPr/>
          <p:nvPr/>
        </p:nvSpPr>
        <p:spPr>
          <a:xfrm>
            <a:off x="737391" y="4562391"/>
            <a:ext cx="7715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i="1" dirty="0"/>
              <a:t>Figur 5. Den såkalt BIM-rampen (BIM-</a:t>
            </a:r>
            <a:r>
              <a:rPr lang="nb-NO" sz="2000" i="1" dirty="0" err="1"/>
              <a:t>wedge</a:t>
            </a:r>
            <a:r>
              <a:rPr lang="nb-NO" sz="2000" i="1" dirty="0"/>
              <a:t>) fra den britiske standarden BS 1192 hvor </a:t>
            </a:r>
            <a:r>
              <a:rPr lang="nb-NO" sz="2000" i="1" dirty="0" err="1" smtClean="0"/>
              <a:t>level</a:t>
            </a:r>
            <a:r>
              <a:rPr lang="nb-NO" sz="2000" i="1" dirty="0" smtClean="0"/>
              <a:t> </a:t>
            </a:r>
            <a:r>
              <a:rPr lang="nb-NO" sz="2000" i="1" dirty="0"/>
              <a:t>1 til 3 ble etablert, er her fornorsket og videreutviklet med </a:t>
            </a:r>
            <a:r>
              <a:rPr lang="nb-NO" sz="2000" i="1" dirty="0" smtClean="0"/>
              <a:t>et </a:t>
            </a:r>
            <a:r>
              <a:rPr lang="nb-NO" sz="2000" i="1" dirty="0"/>
              <a:t>fjerde nivå for EBIM.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70" y="212140"/>
            <a:ext cx="1065983" cy="152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701647" y="1979911"/>
            <a:ext cx="1442353" cy="2184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 descr="st-olavs-hospital-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6441" y="0"/>
            <a:ext cx="9282049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EBIM for </a:t>
            </a:r>
            <a:r>
              <a:rPr lang="nb-NO" dirty="0" err="1" smtClean="0"/>
              <a:t>dummies</a:t>
            </a:r>
            <a:endParaRPr lang="nb-NO" dirty="0"/>
          </a:p>
        </p:txBody>
      </p:sp>
      <p:pic>
        <p:nvPicPr>
          <p:cNvPr id="6" name="Bilde 5" descr="back-co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82" y="567157"/>
            <a:ext cx="4970717" cy="6128283"/>
          </a:xfrm>
          <a:prstGeom prst="rect">
            <a:avLst/>
          </a:prstGeom>
        </p:spPr>
      </p:pic>
      <p:pic>
        <p:nvPicPr>
          <p:cNvPr id="3" name="Bilde 2" descr="dummies-EBI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0" y="135568"/>
            <a:ext cx="4497223" cy="566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 descr="st-olavs-hospital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EBIM for </a:t>
            </a:r>
            <a:r>
              <a:rPr lang="nb-NO" b="1" dirty="0" err="1" smtClean="0"/>
              <a:t>dummies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sz="2400" dirty="0"/>
              <a:t>Hva skal til for å lykkes med EBIM i din virksomhet?</a:t>
            </a:r>
            <a:endParaRPr lang="nb-NO" sz="2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1504" y="1998129"/>
            <a:ext cx="8229600" cy="4525963"/>
          </a:xfrm>
        </p:spPr>
        <p:txBody>
          <a:bodyPr/>
          <a:lstStyle/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Ledelsesforankring</a:t>
            </a:r>
            <a:endParaRPr lang="nb-NO" b="1" dirty="0"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/>
              <a:t>Virksomhetsforståelse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Kompetanse</a:t>
            </a:r>
            <a:endParaRPr lang="nb-NO" b="1" dirty="0"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Teknologi</a:t>
            </a:r>
            <a:endParaRPr lang="nb-NO" b="1" dirty="0">
              <a:latin typeface="Comic Sans MS"/>
              <a:cs typeface="Comic Sans MS"/>
            </a:endParaRPr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nb-NO" b="1" dirty="0" smtClean="0">
                <a:latin typeface="Comic Sans MS"/>
                <a:cs typeface="Comic Sans MS"/>
              </a:rPr>
              <a:t>Ressurser</a:t>
            </a:r>
            <a:endParaRPr lang="nb-NO" b="1" dirty="0">
              <a:latin typeface="Comic Sans MS"/>
              <a:cs typeface="Comic Sans MS"/>
            </a:endParaRPr>
          </a:p>
        </p:txBody>
      </p:sp>
      <p:pic>
        <p:nvPicPr>
          <p:cNvPr id="4" name="Bilde 3" descr="dummies-EBIM-man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55" y="1134267"/>
            <a:ext cx="5718791" cy="5723733"/>
          </a:xfrm>
          <a:prstGeom prst="rect">
            <a:avLst/>
          </a:prstGeom>
        </p:spPr>
      </p:pic>
      <p:pic>
        <p:nvPicPr>
          <p:cNvPr id="6" name="Bilde 5" descr="st-olavs-hospital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-75141" y="1201099"/>
            <a:ext cx="9390588" cy="2043249"/>
          </a:xfrm>
          <a:prstGeom prst="rect">
            <a:avLst/>
          </a:prstGeom>
          <a:solidFill>
            <a:srgbClr val="000000"/>
          </a:solidFill>
          <a:ln w="57150" cmpd="sng">
            <a:solidFill>
              <a:srgbClr val="517D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nb-NO" sz="4000" dirty="0" smtClean="0">
                <a:latin typeface="Comic Sans MS"/>
                <a:cs typeface="Comic Sans MS"/>
              </a:rPr>
              <a:t>Enterprise BIM (EBIM)</a:t>
            </a:r>
            <a:endParaRPr lang="nb-NO" sz="4000" dirty="0">
              <a:latin typeface="Comic Sans MS"/>
              <a:cs typeface="Comic Sans M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4714" y="1400961"/>
            <a:ext cx="8676456" cy="1691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Hva er EBIM? </a:t>
            </a:r>
          </a:p>
          <a:p>
            <a:pPr marL="0" indent="0">
              <a:buNone/>
            </a:pPr>
            <a:r>
              <a:rPr lang="nb-NO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EBIM er en virtuell helhetlig representasjon av bygningsmassen tilrettelagt for en optimalisert forretningsmessig forvaltning, kunnskapsdeling og samhandling.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576851" y="3362121"/>
            <a:ext cx="8171611" cy="3082895"/>
          </a:xfrm>
          <a:prstGeom prst="rect">
            <a:avLst/>
          </a:prstGeom>
          <a:noFill/>
        </p:spPr>
        <p:txBody>
          <a:bodyPr wrap="square" lIns="0" tIns="0" rIns="72000" rtlCol="0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nb-NO" sz="2000" dirty="0" smtClean="0">
                <a:latin typeface="Comic Sans MS"/>
                <a:cs typeface="Comic Sans MS"/>
              </a:rPr>
              <a:t>Hvem kan tenkes å ha nytte av en virtuell eiendomsmasse?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Eier og administrasjon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Kjernevirksomheten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FDVU organisasjon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Byggherre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Byggeorganisasjon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nb-NO" sz="2000" dirty="0" smtClean="0">
                <a:latin typeface="Comic Sans MS"/>
                <a:cs typeface="Comic Sans MS"/>
              </a:rPr>
              <a:t> Myndigheter &amp; publikum</a:t>
            </a:r>
          </a:p>
        </p:txBody>
      </p:sp>
      <p:sp>
        <p:nvSpPr>
          <p:cNvPr id="8" name="Bildeforklaring formet som en ellipse 7"/>
          <p:cNvSpPr/>
          <p:nvPr/>
        </p:nvSpPr>
        <p:spPr>
          <a:xfrm>
            <a:off x="5063294" y="3960367"/>
            <a:ext cx="4387478" cy="2389303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4000"/>
                </a:schemeClr>
              </a:gs>
              <a:gs pos="80000">
                <a:schemeClr val="accent1">
                  <a:shade val="93000"/>
                  <a:satMod val="130000"/>
                  <a:alpha val="74000"/>
                </a:schemeClr>
              </a:gs>
              <a:gs pos="100000">
                <a:schemeClr val="accent1">
                  <a:shade val="94000"/>
                  <a:satMod val="135000"/>
                  <a:alpha val="7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5123653" y="4268505"/>
            <a:ext cx="39988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  <a:latin typeface="Comic Sans MS"/>
                <a:cs typeface="Comic Sans MS"/>
              </a:rPr>
              <a:t>EBIM handler om å </a:t>
            </a:r>
          </a:p>
          <a:p>
            <a:pPr algn="ctr"/>
            <a:r>
              <a:rPr lang="nb-NO" dirty="0" smtClean="0">
                <a:solidFill>
                  <a:schemeClr val="bg1"/>
                </a:solidFill>
                <a:latin typeface="Comic Sans MS"/>
                <a:cs typeface="Comic Sans MS"/>
              </a:rPr>
              <a:t>dele bygningsrelaterte data, informasjon og kunnskap uavhengig av rolle og  prosess, over tid, og</a:t>
            </a:r>
          </a:p>
          <a:p>
            <a:pPr algn="ctr"/>
            <a:r>
              <a:rPr lang="nb-NO" dirty="0">
                <a:solidFill>
                  <a:schemeClr val="bg1"/>
                </a:solidFill>
                <a:latin typeface="Comic Sans MS"/>
                <a:cs typeface="Comic Sans MS"/>
              </a:rPr>
              <a:t>i</a:t>
            </a:r>
            <a:r>
              <a:rPr lang="nb-NO" dirty="0" smtClean="0">
                <a:solidFill>
                  <a:schemeClr val="bg1"/>
                </a:solidFill>
                <a:latin typeface="Comic Sans MS"/>
                <a:cs typeface="Comic Sans MS"/>
              </a:rPr>
              <a:t>  relasjon til andre virksomhetsstrukturer</a:t>
            </a:r>
            <a:endParaRPr lang="nb-NO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2" name="Bilde 11" descr="st-olavs-hospital-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" y="6526795"/>
            <a:ext cx="1954490" cy="2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OlyJh1DE2tEcHaAn50Q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TblRa.20q3RIwrYjPJ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PU19M2i0y7rmGvdnbR_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PU19M2i0y7rmGvdnbR_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PU19M2i0y7rmGvdnbR_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l3p6vi7AE20rbMDEgx1v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PU19M2i0y7rmGvdnbR_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iLAdIqlkGAST0E4VpG9A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60520</TotalTime>
  <Words>743</Words>
  <Application>Microsoft Office PowerPoint</Application>
  <PresentationFormat>Skjermfremvisning (4:3)</PresentationFormat>
  <Paragraphs>305</Paragraphs>
  <Slides>30</Slides>
  <Notes>13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1" baseType="lpstr">
      <vt:lpstr>Office-tema</vt:lpstr>
      <vt:lpstr>Enterprise BIM (EBIM) St. Olavs Hospital </vt:lpstr>
      <vt:lpstr>Uttalelse fra Statsbygg!</vt:lpstr>
      <vt:lpstr>  </vt:lpstr>
      <vt:lpstr>Handover? No thanks!</vt:lpstr>
      <vt:lpstr>PowerPoint-presentasjon</vt:lpstr>
      <vt:lpstr>Utviklingstrinn</vt:lpstr>
      <vt:lpstr>EBIM for dummies</vt:lpstr>
      <vt:lpstr>EBIM for dummies Hva skal til for å lykkes med EBIM i din virksomhet?</vt:lpstr>
      <vt:lpstr>Enterprise BIM (EBIM)</vt:lpstr>
      <vt:lpstr>Hva vi har gjort, så langt?</vt:lpstr>
      <vt:lpstr>EBIM i et virksomhetsperspektiv Rolleforståelse</vt:lpstr>
      <vt:lpstr>  </vt:lpstr>
      <vt:lpstr>Eiendomsportal</vt:lpstr>
      <vt:lpstr>Web – Real Estate Portfolio.</vt:lpstr>
      <vt:lpstr>Web - Grafisk kart klassifisering</vt:lpstr>
      <vt:lpstr>Web - Grafisk kart klassifisering</vt:lpstr>
      <vt:lpstr>Web - Tabell klassifisering</vt:lpstr>
      <vt:lpstr>Behandle varianter av behov</vt:lpstr>
      <vt:lpstr>”BIMifisering” av eksisterende bygg</vt:lpstr>
      <vt:lpstr>EBIM for dummies Hva vi ønsker å oppnå?</vt:lpstr>
      <vt:lpstr>PowerPoint-presentasjon</vt:lpstr>
      <vt:lpstr>PowerPoint-presentasjon</vt:lpstr>
      <vt:lpstr>PowerPoint-presentasjon</vt:lpstr>
      <vt:lpstr>Digital samhandling EBIM</vt:lpstr>
      <vt:lpstr>Digital samhandling, definisjoner</vt:lpstr>
      <vt:lpstr>Prosjektgjennomføring EBIM</vt:lpstr>
      <vt:lpstr>Tracking, IoT in a hospital</vt:lpstr>
      <vt:lpstr>Automatisering og robotisering i byggene?</vt:lpstr>
      <vt:lpstr>Augumented reality – Utvidet virkelighet</vt:lpstr>
      <vt:lpstr>Teknologi - EBIM</vt:lpstr>
    </vt:vector>
  </TitlesOfParts>
  <Company>Helse Midt-Norge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BIM FOR BYGGEIERE BIM I DRIFT</dc:title>
  <dc:creator>Evjen, Tor Åsmund</dc:creator>
  <cp:lastModifiedBy>Christensen, Christopher</cp:lastModifiedBy>
  <cp:revision>798</cp:revision>
  <cp:lastPrinted>2017-11-28T14:38:36Z</cp:lastPrinted>
  <dcterms:created xsi:type="dcterms:W3CDTF">2014-08-15T06:25:42Z</dcterms:created>
  <dcterms:modified xsi:type="dcterms:W3CDTF">2018-04-16T07:00:59Z</dcterms:modified>
</cp:coreProperties>
</file>