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9.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0.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1.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4"/>
    <p:sldMasterId id="2147483736" r:id="rId5"/>
    <p:sldMasterId id="2147483767" r:id="rId6"/>
    <p:sldMasterId id="2147483778" r:id="rId7"/>
    <p:sldMasterId id="2147483801" r:id="rId8"/>
    <p:sldMasterId id="2147483813" r:id="rId9"/>
    <p:sldMasterId id="2147483819" r:id="rId10"/>
    <p:sldMasterId id="2147483826" r:id="rId11"/>
    <p:sldMasterId id="2147483836" r:id="rId12"/>
    <p:sldMasterId id="2147483843" r:id="rId13"/>
    <p:sldMasterId id="2147483850" r:id="rId14"/>
    <p:sldMasterId id="2147483857" r:id="rId15"/>
    <p:sldMasterId id="2147483885" r:id="rId16"/>
  </p:sldMasterIdLst>
  <p:notesMasterIdLst>
    <p:notesMasterId r:id="rId30"/>
  </p:notesMasterIdLst>
  <p:handoutMasterIdLst>
    <p:handoutMasterId r:id="rId31"/>
  </p:handoutMasterIdLst>
  <p:sldIdLst>
    <p:sldId id="342" r:id="rId17"/>
    <p:sldId id="356" r:id="rId18"/>
    <p:sldId id="366" r:id="rId19"/>
    <p:sldId id="355" r:id="rId20"/>
    <p:sldId id="357" r:id="rId21"/>
    <p:sldId id="328" r:id="rId22"/>
    <p:sldId id="358" r:id="rId23"/>
    <p:sldId id="359" r:id="rId24"/>
    <p:sldId id="360" r:id="rId25"/>
    <p:sldId id="365" r:id="rId26"/>
    <p:sldId id="362" r:id="rId27"/>
    <p:sldId id="364" r:id="rId28"/>
    <p:sldId id="367" r:id="rId29"/>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ene Lyngesen Grønne" initials="MLG"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1C8"/>
    <a:srgbClr val="707173"/>
    <a:srgbClr val="005F83"/>
    <a:srgbClr val="4199A1"/>
    <a:srgbClr val="FF64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llemlayout 3 - Markerin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7" autoAdjust="0"/>
    <p:restoredTop sz="87638" autoAdjust="0"/>
  </p:normalViewPr>
  <p:slideViewPr>
    <p:cSldViewPr>
      <p:cViewPr varScale="1">
        <p:scale>
          <a:sx n="146" d="100"/>
          <a:sy n="146" d="100"/>
        </p:scale>
        <p:origin x="240" y="1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314"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commentAuthors" Target="commentAuthors.xml"/><Relationship Id="rId9" Type="http://schemas.openxmlformats.org/officeDocument/2006/relationships/slideMaster" Target="slideMasters/slideMaster6.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Master" Target="slideMasters/slideMaster7.xml"/><Relationship Id="rId11" Type="http://schemas.openxmlformats.org/officeDocument/2006/relationships/slideMaster" Target="slideMasters/slideMaster8.xml"/><Relationship Id="rId12" Type="http://schemas.openxmlformats.org/officeDocument/2006/relationships/slideMaster" Target="slideMasters/slideMaster9.xml"/><Relationship Id="rId13" Type="http://schemas.openxmlformats.org/officeDocument/2006/relationships/slideMaster" Target="slideMasters/slideMaster10.xml"/><Relationship Id="rId14" Type="http://schemas.openxmlformats.org/officeDocument/2006/relationships/slideMaster" Target="slideMasters/slideMaster11.xml"/><Relationship Id="rId15" Type="http://schemas.openxmlformats.org/officeDocument/2006/relationships/slideMaster" Target="slideMasters/slideMaster12.xml"/><Relationship Id="rId16" Type="http://schemas.openxmlformats.org/officeDocument/2006/relationships/slideMaster" Target="slideMasters/slideMaster13.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s>
</file>

<file path=ppt/diagrams/_rels/data1.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6.jpeg"/><Relationship Id="rId3"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28BDC0-7C8A-4730-85FA-65DBD332C4A4}"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59FC03BB-10B7-4457-8297-C4C16B46E543}">
      <dgm:prSet phldrT="[Text]"/>
      <dgm:spPr>
        <a:solidFill>
          <a:srgbClr val="3EB1C8"/>
        </a:solidFill>
      </dgm:spPr>
      <dgm:t>
        <a:bodyPr/>
        <a:lstStyle/>
        <a:p>
          <a:r>
            <a:rPr lang="en-US" dirty="0"/>
            <a:t>9 Competence</a:t>
          </a:r>
        </a:p>
        <a:p>
          <a:r>
            <a:rPr lang="en-US" dirty="0" err="1"/>
            <a:t>centres</a:t>
          </a:r>
          <a:endParaRPr lang="en-US" dirty="0"/>
        </a:p>
      </dgm:t>
    </dgm:pt>
    <dgm:pt modelId="{9E165689-8BC4-4F1B-BAD3-A802C189DBEF}" type="parTrans" cxnId="{FCBFBE7A-E294-46D4-9036-01B92D0DC3D2}">
      <dgm:prSet/>
      <dgm:spPr/>
      <dgm:t>
        <a:bodyPr/>
        <a:lstStyle/>
        <a:p>
          <a:endParaRPr lang="en-US"/>
        </a:p>
      </dgm:t>
    </dgm:pt>
    <dgm:pt modelId="{DE7AE290-ADCE-46FD-BA01-69E38932BAC6}" type="sibTrans" cxnId="{FCBFBE7A-E294-46D4-9036-01B92D0DC3D2}">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t>
        <a:bodyPr/>
        <a:lstStyle/>
        <a:p>
          <a:endParaRPr lang="en-US"/>
        </a:p>
      </dgm:t>
    </dgm:pt>
    <dgm:pt modelId="{E1658980-7317-470F-9680-A544066EFF59}">
      <dgm:prSet phldrT="[Text]"/>
      <dgm:spPr>
        <a:solidFill>
          <a:srgbClr val="3EB1C8"/>
        </a:solidFill>
      </dgm:spPr>
      <dgm:t>
        <a:bodyPr/>
        <a:lstStyle/>
        <a:p>
          <a:r>
            <a:rPr lang="en-US" dirty="0"/>
            <a:t>100</a:t>
          </a:r>
        </a:p>
        <a:p>
          <a:r>
            <a:rPr lang="en-US" dirty="0"/>
            <a:t>Consultants</a:t>
          </a:r>
        </a:p>
      </dgm:t>
    </dgm:pt>
    <dgm:pt modelId="{8363A747-A16C-4AF7-8C0F-E0A0D7B87639}" type="parTrans" cxnId="{3BC9B12F-2F64-4F61-8249-AB460FC6E6DA}">
      <dgm:prSet/>
      <dgm:spPr/>
      <dgm:t>
        <a:bodyPr/>
        <a:lstStyle/>
        <a:p>
          <a:endParaRPr lang="en-US"/>
        </a:p>
      </dgm:t>
    </dgm:pt>
    <dgm:pt modelId="{DA6C50DE-4D34-4A17-AB4E-8D11B8BC3715}" type="sibTrans" cxnId="{3BC9B12F-2F64-4F61-8249-AB460FC6E6DA}">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68DF7ED3-23C7-462A-8CAA-5FE144B21C70}">
      <dgm:prSet phldrT="[Text]" custT="1"/>
      <dgm:spPr>
        <a:solidFill>
          <a:srgbClr val="3EB1C8"/>
        </a:solidFill>
      </dgm:spPr>
      <dgm:t>
        <a:bodyPr/>
        <a:lstStyle/>
        <a:p>
          <a:pPr>
            <a:lnSpc>
              <a:spcPct val="100000"/>
            </a:lnSpc>
          </a:pPr>
          <a:r>
            <a:rPr lang="en-US" sz="1100" dirty="0"/>
            <a:t>Business in Northern Europe </a:t>
          </a:r>
          <a:br>
            <a:rPr lang="en-US" sz="1100" dirty="0"/>
          </a:br>
          <a:r>
            <a:rPr lang="en-US" sz="1100" dirty="0"/>
            <a:t>- Local presence</a:t>
          </a:r>
        </a:p>
      </dgm:t>
    </dgm:pt>
    <dgm:pt modelId="{24AC4720-A7EF-4ACF-B975-DB9FA5B1AD1A}" type="parTrans" cxnId="{2038D543-41C2-4497-8176-1638FE52FA4D}">
      <dgm:prSet/>
      <dgm:spPr/>
      <dgm:t>
        <a:bodyPr/>
        <a:lstStyle/>
        <a:p>
          <a:endParaRPr lang="en-US"/>
        </a:p>
      </dgm:t>
    </dgm:pt>
    <dgm:pt modelId="{F6B45FDF-77D4-4DF4-88EC-A59540704CA5}" type="sibTrans" cxnId="{2038D543-41C2-4497-8176-1638FE52FA4D}">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4CCBE5AF-59F4-4091-9AB5-6426F9B49C06}" type="pres">
      <dgm:prSet presAssocID="{6328BDC0-7C8A-4730-85FA-65DBD332C4A4}" presName="Name0" presStyleCnt="0">
        <dgm:presLayoutVars>
          <dgm:chMax val="21"/>
          <dgm:chPref val="21"/>
        </dgm:presLayoutVars>
      </dgm:prSet>
      <dgm:spPr/>
      <dgm:t>
        <a:bodyPr/>
        <a:lstStyle/>
        <a:p>
          <a:endParaRPr lang="nb-NO"/>
        </a:p>
      </dgm:t>
    </dgm:pt>
    <dgm:pt modelId="{F5FF704E-2820-4C01-A645-C141FFD059BE}" type="pres">
      <dgm:prSet presAssocID="{59FC03BB-10B7-4457-8297-C4C16B46E543}" presName="text1" presStyleCnt="0"/>
      <dgm:spPr/>
    </dgm:pt>
    <dgm:pt modelId="{ADB6D97B-F8F3-4B7C-89B6-4123A7EB35A6}" type="pres">
      <dgm:prSet presAssocID="{59FC03BB-10B7-4457-8297-C4C16B46E543}" presName="textRepeatNode" presStyleLbl="alignNode1" presStyleIdx="0" presStyleCnt="3">
        <dgm:presLayoutVars>
          <dgm:chMax val="0"/>
          <dgm:chPref val="0"/>
          <dgm:bulletEnabled val="1"/>
        </dgm:presLayoutVars>
      </dgm:prSet>
      <dgm:spPr/>
      <dgm:t>
        <a:bodyPr/>
        <a:lstStyle/>
        <a:p>
          <a:endParaRPr lang="nb-NO"/>
        </a:p>
      </dgm:t>
    </dgm:pt>
    <dgm:pt modelId="{E92F20A4-19A8-4201-B8F2-D86AB0C99526}" type="pres">
      <dgm:prSet presAssocID="{59FC03BB-10B7-4457-8297-C4C16B46E543}" presName="textaccent1" presStyleCnt="0"/>
      <dgm:spPr/>
    </dgm:pt>
    <dgm:pt modelId="{1AC81CA9-855F-4425-8C2A-ECE0A5EBE2D9}" type="pres">
      <dgm:prSet presAssocID="{59FC03BB-10B7-4457-8297-C4C16B46E543}" presName="accentRepeatNode" presStyleLbl="solidAlignAcc1" presStyleIdx="0" presStyleCnt="6"/>
      <dgm:spPr/>
    </dgm:pt>
    <dgm:pt modelId="{76CDCDA9-F653-4352-994F-3B20299C9491}" type="pres">
      <dgm:prSet presAssocID="{DE7AE290-ADCE-46FD-BA01-69E38932BAC6}" presName="image1" presStyleCnt="0"/>
      <dgm:spPr/>
    </dgm:pt>
    <dgm:pt modelId="{F13D7832-465F-44A9-BD06-9880A4F25666}" type="pres">
      <dgm:prSet presAssocID="{DE7AE290-ADCE-46FD-BA01-69E38932BAC6}" presName="imageRepeatNode" presStyleLbl="alignAcc1" presStyleIdx="0" presStyleCnt="3"/>
      <dgm:spPr/>
      <dgm:t>
        <a:bodyPr/>
        <a:lstStyle/>
        <a:p>
          <a:endParaRPr lang="nb-NO"/>
        </a:p>
      </dgm:t>
    </dgm:pt>
    <dgm:pt modelId="{73C97749-1026-4B15-8568-FB0EFF2B7151}" type="pres">
      <dgm:prSet presAssocID="{DE7AE290-ADCE-46FD-BA01-69E38932BAC6}" presName="imageaccent1" presStyleCnt="0"/>
      <dgm:spPr/>
    </dgm:pt>
    <dgm:pt modelId="{353D612C-8D97-472D-AE00-7EC4A21585F5}" type="pres">
      <dgm:prSet presAssocID="{DE7AE290-ADCE-46FD-BA01-69E38932BAC6}" presName="accentRepeatNode" presStyleLbl="solidAlignAcc1" presStyleIdx="1" presStyleCnt="6"/>
      <dgm:spPr/>
    </dgm:pt>
    <dgm:pt modelId="{B4D098EF-594E-4224-A62F-54582A3E8F28}" type="pres">
      <dgm:prSet presAssocID="{68DF7ED3-23C7-462A-8CAA-5FE144B21C70}" presName="text2" presStyleCnt="0"/>
      <dgm:spPr/>
    </dgm:pt>
    <dgm:pt modelId="{05A6E88D-41CD-4B11-B347-F83224003CC7}" type="pres">
      <dgm:prSet presAssocID="{68DF7ED3-23C7-462A-8CAA-5FE144B21C70}" presName="textRepeatNode" presStyleLbl="alignNode1" presStyleIdx="1" presStyleCnt="3">
        <dgm:presLayoutVars>
          <dgm:chMax val="0"/>
          <dgm:chPref val="0"/>
          <dgm:bulletEnabled val="1"/>
        </dgm:presLayoutVars>
      </dgm:prSet>
      <dgm:spPr/>
      <dgm:t>
        <a:bodyPr/>
        <a:lstStyle/>
        <a:p>
          <a:endParaRPr lang="nb-NO"/>
        </a:p>
      </dgm:t>
    </dgm:pt>
    <dgm:pt modelId="{A3A72A6F-9F4C-4BEA-99F2-696BE842FC96}" type="pres">
      <dgm:prSet presAssocID="{68DF7ED3-23C7-462A-8CAA-5FE144B21C70}" presName="textaccent2" presStyleCnt="0"/>
      <dgm:spPr/>
    </dgm:pt>
    <dgm:pt modelId="{75CC6750-1ABD-4272-A525-DF746EC7C4E6}" type="pres">
      <dgm:prSet presAssocID="{68DF7ED3-23C7-462A-8CAA-5FE144B21C70}" presName="accentRepeatNode" presStyleLbl="solidAlignAcc1" presStyleIdx="2" presStyleCnt="6"/>
      <dgm:spPr/>
    </dgm:pt>
    <dgm:pt modelId="{BADDC8EB-D04B-4E20-9EF3-10F25E32098E}" type="pres">
      <dgm:prSet presAssocID="{F6B45FDF-77D4-4DF4-88EC-A59540704CA5}" presName="image2" presStyleCnt="0"/>
      <dgm:spPr/>
    </dgm:pt>
    <dgm:pt modelId="{0F0AA229-7E30-4DF1-9EAE-3914C6F9561C}" type="pres">
      <dgm:prSet presAssocID="{F6B45FDF-77D4-4DF4-88EC-A59540704CA5}" presName="imageRepeatNode" presStyleLbl="alignAcc1" presStyleIdx="1" presStyleCnt="3"/>
      <dgm:spPr/>
      <dgm:t>
        <a:bodyPr/>
        <a:lstStyle/>
        <a:p>
          <a:endParaRPr lang="nb-NO"/>
        </a:p>
      </dgm:t>
    </dgm:pt>
    <dgm:pt modelId="{221F0763-240E-48F8-8A24-586031DA4FBE}" type="pres">
      <dgm:prSet presAssocID="{F6B45FDF-77D4-4DF4-88EC-A59540704CA5}" presName="imageaccent2" presStyleCnt="0"/>
      <dgm:spPr/>
    </dgm:pt>
    <dgm:pt modelId="{B0F9C2F2-1998-437A-81BE-6AF9B6F96421}" type="pres">
      <dgm:prSet presAssocID="{F6B45FDF-77D4-4DF4-88EC-A59540704CA5}" presName="accentRepeatNode" presStyleLbl="solidAlignAcc1" presStyleIdx="3" presStyleCnt="6"/>
      <dgm:spPr/>
    </dgm:pt>
    <dgm:pt modelId="{786D09DC-8280-4874-AD4E-4424455AF142}" type="pres">
      <dgm:prSet presAssocID="{E1658980-7317-470F-9680-A544066EFF59}" presName="text3" presStyleCnt="0"/>
      <dgm:spPr/>
    </dgm:pt>
    <dgm:pt modelId="{DB37E06F-52DD-4E01-8635-405C965362C4}" type="pres">
      <dgm:prSet presAssocID="{E1658980-7317-470F-9680-A544066EFF59}" presName="textRepeatNode" presStyleLbl="alignNode1" presStyleIdx="2" presStyleCnt="3">
        <dgm:presLayoutVars>
          <dgm:chMax val="0"/>
          <dgm:chPref val="0"/>
          <dgm:bulletEnabled val="1"/>
        </dgm:presLayoutVars>
      </dgm:prSet>
      <dgm:spPr/>
      <dgm:t>
        <a:bodyPr/>
        <a:lstStyle/>
        <a:p>
          <a:endParaRPr lang="nb-NO"/>
        </a:p>
      </dgm:t>
    </dgm:pt>
    <dgm:pt modelId="{5FC1F4D4-AC85-4FD5-8486-3672613B2DDE}" type="pres">
      <dgm:prSet presAssocID="{E1658980-7317-470F-9680-A544066EFF59}" presName="textaccent3" presStyleCnt="0"/>
      <dgm:spPr/>
    </dgm:pt>
    <dgm:pt modelId="{89D7D232-C23F-4666-AF15-DECA1F8FE6F4}" type="pres">
      <dgm:prSet presAssocID="{E1658980-7317-470F-9680-A544066EFF59}" presName="accentRepeatNode" presStyleLbl="solidAlignAcc1" presStyleIdx="4" presStyleCnt="6"/>
      <dgm:spPr/>
    </dgm:pt>
    <dgm:pt modelId="{E9171B1F-31FF-4F3D-8B90-99E72BFDA6BA}" type="pres">
      <dgm:prSet presAssocID="{DA6C50DE-4D34-4A17-AB4E-8D11B8BC3715}" presName="image3" presStyleCnt="0"/>
      <dgm:spPr/>
    </dgm:pt>
    <dgm:pt modelId="{81F439AA-3D5B-48E4-A3C7-0D69E306EAD8}" type="pres">
      <dgm:prSet presAssocID="{DA6C50DE-4D34-4A17-AB4E-8D11B8BC3715}" presName="imageRepeatNode" presStyleLbl="alignAcc1" presStyleIdx="2" presStyleCnt="3"/>
      <dgm:spPr/>
      <dgm:t>
        <a:bodyPr/>
        <a:lstStyle/>
        <a:p>
          <a:endParaRPr lang="nb-NO"/>
        </a:p>
      </dgm:t>
    </dgm:pt>
    <dgm:pt modelId="{8714E55B-1E4C-4F9D-AECB-28D70E0D5333}" type="pres">
      <dgm:prSet presAssocID="{DA6C50DE-4D34-4A17-AB4E-8D11B8BC3715}" presName="imageaccent3" presStyleCnt="0"/>
      <dgm:spPr/>
    </dgm:pt>
    <dgm:pt modelId="{EF701218-8951-45B9-B828-260BAA2955C2}" type="pres">
      <dgm:prSet presAssocID="{DA6C50DE-4D34-4A17-AB4E-8D11B8BC3715}" presName="accentRepeatNode" presStyleLbl="solidAlignAcc1" presStyleIdx="5" presStyleCnt="6"/>
      <dgm:spPr/>
    </dgm:pt>
  </dgm:ptLst>
  <dgm:cxnLst>
    <dgm:cxn modelId="{9D4E7A1C-C26B-4B82-A92C-0E4070C5545B}" type="presOf" srcId="{59FC03BB-10B7-4457-8297-C4C16B46E543}" destId="{ADB6D97B-F8F3-4B7C-89B6-4123A7EB35A6}" srcOrd="0" destOrd="0" presId="urn:microsoft.com/office/officeart/2008/layout/HexagonCluster"/>
    <dgm:cxn modelId="{B8977B34-9A95-4038-A87A-48C73364EAAF}" type="presOf" srcId="{68DF7ED3-23C7-462A-8CAA-5FE144B21C70}" destId="{05A6E88D-41CD-4B11-B347-F83224003CC7}" srcOrd="0" destOrd="0" presId="urn:microsoft.com/office/officeart/2008/layout/HexagonCluster"/>
    <dgm:cxn modelId="{9EAB827D-C4F8-4F08-82DC-07F01C202CAC}" type="presOf" srcId="{DE7AE290-ADCE-46FD-BA01-69E38932BAC6}" destId="{F13D7832-465F-44A9-BD06-9880A4F25666}" srcOrd="0" destOrd="0" presId="urn:microsoft.com/office/officeart/2008/layout/HexagonCluster"/>
    <dgm:cxn modelId="{3BC9B12F-2F64-4F61-8249-AB460FC6E6DA}" srcId="{6328BDC0-7C8A-4730-85FA-65DBD332C4A4}" destId="{E1658980-7317-470F-9680-A544066EFF59}" srcOrd="2" destOrd="0" parTransId="{8363A747-A16C-4AF7-8C0F-E0A0D7B87639}" sibTransId="{DA6C50DE-4D34-4A17-AB4E-8D11B8BC3715}"/>
    <dgm:cxn modelId="{C4662794-8303-4BE4-9324-5E25138B34E1}" type="presOf" srcId="{E1658980-7317-470F-9680-A544066EFF59}" destId="{DB37E06F-52DD-4E01-8635-405C965362C4}" srcOrd="0" destOrd="0" presId="urn:microsoft.com/office/officeart/2008/layout/HexagonCluster"/>
    <dgm:cxn modelId="{3FC4E2CE-5EF3-4245-87CF-92116F6019B1}" type="presOf" srcId="{F6B45FDF-77D4-4DF4-88EC-A59540704CA5}" destId="{0F0AA229-7E30-4DF1-9EAE-3914C6F9561C}" srcOrd="0" destOrd="0" presId="urn:microsoft.com/office/officeart/2008/layout/HexagonCluster"/>
    <dgm:cxn modelId="{FCBFBE7A-E294-46D4-9036-01B92D0DC3D2}" srcId="{6328BDC0-7C8A-4730-85FA-65DBD332C4A4}" destId="{59FC03BB-10B7-4457-8297-C4C16B46E543}" srcOrd="0" destOrd="0" parTransId="{9E165689-8BC4-4F1B-BAD3-A802C189DBEF}" sibTransId="{DE7AE290-ADCE-46FD-BA01-69E38932BAC6}"/>
    <dgm:cxn modelId="{5BF51934-3BAB-410E-9B0B-8DB7EEA4EAC0}" type="presOf" srcId="{DA6C50DE-4D34-4A17-AB4E-8D11B8BC3715}" destId="{81F439AA-3D5B-48E4-A3C7-0D69E306EAD8}" srcOrd="0" destOrd="0" presId="urn:microsoft.com/office/officeart/2008/layout/HexagonCluster"/>
    <dgm:cxn modelId="{2038D543-41C2-4497-8176-1638FE52FA4D}" srcId="{6328BDC0-7C8A-4730-85FA-65DBD332C4A4}" destId="{68DF7ED3-23C7-462A-8CAA-5FE144B21C70}" srcOrd="1" destOrd="0" parTransId="{24AC4720-A7EF-4ACF-B975-DB9FA5B1AD1A}" sibTransId="{F6B45FDF-77D4-4DF4-88EC-A59540704CA5}"/>
    <dgm:cxn modelId="{F2229F89-2825-4CF3-80A8-93B8786822FA}" type="presOf" srcId="{6328BDC0-7C8A-4730-85FA-65DBD332C4A4}" destId="{4CCBE5AF-59F4-4091-9AB5-6426F9B49C06}" srcOrd="0" destOrd="0" presId="urn:microsoft.com/office/officeart/2008/layout/HexagonCluster"/>
    <dgm:cxn modelId="{F116143D-3B1F-406E-B466-7121B0F08065}" type="presParOf" srcId="{4CCBE5AF-59F4-4091-9AB5-6426F9B49C06}" destId="{F5FF704E-2820-4C01-A645-C141FFD059BE}" srcOrd="0" destOrd="0" presId="urn:microsoft.com/office/officeart/2008/layout/HexagonCluster"/>
    <dgm:cxn modelId="{99153457-C3D7-4976-AABB-78753025067D}" type="presParOf" srcId="{F5FF704E-2820-4C01-A645-C141FFD059BE}" destId="{ADB6D97B-F8F3-4B7C-89B6-4123A7EB35A6}" srcOrd="0" destOrd="0" presId="urn:microsoft.com/office/officeart/2008/layout/HexagonCluster"/>
    <dgm:cxn modelId="{75A7A5E8-4778-44F8-AE00-BA7AF77151AE}" type="presParOf" srcId="{4CCBE5AF-59F4-4091-9AB5-6426F9B49C06}" destId="{E92F20A4-19A8-4201-B8F2-D86AB0C99526}" srcOrd="1" destOrd="0" presId="urn:microsoft.com/office/officeart/2008/layout/HexagonCluster"/>
    <dgm:cxn modelId="{F8DABFFE-D501-4791-B2C1-5211ECF8231A}" type="presParOf" srcId="{E92F20A4-19A8-4201-B8F2-D86AB0C99526}" destId="{1AC81CA9-855F-4425-8C2A-ECE0A5EBE2D9}" srcOrd="0" destOrd="0" presId="urn:microsoft.com/office/officeart/2008/layout/HexagonCluster"/>
    <dgm:cxn modelId="{AA722730-56D6-40ED-B69C-9D683691D4C1}" type="presParOf" srcId="{4CCBE5AF-59F4-4091-9AB5-6426F9B49C06}" destId="{76CDCDA9-F653-4352-994F-3B20299C9491}" srcOrd="2" destOrd="0" presId="urn:microsoft.com/office/officeart/2008/layout/HexagonCluster"/>
    <dgm:cxn modelId="{07161AE8-8765-420F-B123-12BF3419FF94}" type="presParOf" srcId="{76CDCDA9-F653-4352-994F-3B20299C9491}" destId="{F13D7832-465F-44A9-BD06-9880A4F25666}" srcOrd="0" destOrd="0" presId="urn:microsoft.com/office/officeart/2008/layout/HexagonCluster"/>
    <dgm:cxn modelId="{24A11447-C71A-4225-9573-700FBC2C71CE}" type="presParOf" srcId="{4CCBE5AF-59F4-4091-9AB5-6426F9B49C06}" destId="{73C97749-1026-4B15-8568-FB0EFF2B7151}" srcOrd="3" destOrd="0" presId="urn:microsoft.com/office/officeart/2008/layout/HexagonCluster"/>
    <dgm:cxn modelId="{9F9DCDAD-2B36-4031-9125-6A0BB33CBBDE}" type="presParOf" srcId="{73C97749-1026-4B15-8568-FB0EFF2B7151}" destId="{353D612C-8D97-472D-AE00-7EC4A21585F5}" srcOrd="0" destOrd="0" presId="urn:microsoft.com/office/officeart/2008/layout/HexagonCluster"/>
    <dgm:cxn modelId="{12B5631F-3850-4AD2-BEB7-BF146092DB7E}" type="presParOf" srcId="{4CCBE5AF-59F4-4091-9AB5-6426F9B49C06}" destId="{B4D098EF-594E-4224-A62F-54582A3E8F28}" srcOrd="4" destOrd="0" presId="urn:microsoft.com/office/officeart/2008/layout/HexagonCluster"/>
    <dgm:cxn modelId="{42235098-8566-4638-B0DA-248B6F2470AA}" type="presParOf" srcId="{B4D098EF-594E-4224-A62F-54582A3E8F28}" destId="{05A6E88D-41CD-4B11-B347-F83224003CC7}" srcOrd="0" destOrd="0" presId="urn:microsoft.com/office/officeart/2008/layout/HexagonCluster"/>
    <dgm:cxn modelId="{949A15B7-273D-462F-93A6-A27009A677DD}" type="presParOf" srcId="{4CCBE5AF-59F4-4091-9AB5-6426F9B49C06}" destId="{A3A72A6F-9F4C-4BEA-99F2-696BE842FC96}" srcOrd="5" destOrd="0" presId="urn:microsoft.com/office/officeart/2008/layout/HexagonCluster"/>
    <dgm:cxn modelId="{8B98735C-00A9-4DEF-A004-7280F4DC0EDE}" type="presParOf" srcId="{A3A72A6F-9F4C-4BEA-99F2-696BE842FC96}" destId="{75CC6750-1ABD-4272-A525-DF746EC7C4E6}" srcOrd="0" destOrd="0" presId="urn:microsoft.com/office/officeart/2008/layout/HexagonCluster"/>
    <dgm:cxn modelId="{43CEF375-6C95-4109-9B87-A2B1883F1513}" type="presParOf" srcId="{4CCBE5AF-59F4-4091-9AB5-6426F9B49C06}" destId="{BADDC8EB-D04B-4E20-9EF3-10F25E32098E}" srcOrd="6" destOrd="0" presId="urn:microsoft.com/office/officeart/2008/layout/HexagonCluster"/>
    <dgm:cxn modelId="{218E2DED-EE42-4313-AFA3-DA9E238C2B54}" type="presParOf" srcId="{BADDC8EB-D04B-4E20-9EF3-10F25E32098E}" destId="{0F0AA229-7E30-4DF1-9EAE-3914C6F9561C}" srcOrd="0" destOrd="0" presId="urn:microsoft.com/office/officeart/2008/layout/HexagonCluster"/>
    <dgm:cxn modelId="{F50656B5-8607-487D-83BE-91A9B9A4CC8A}" type="presParOf" srcId="{4CCBE5AF-59F4-4091-9AB5-6426F9B49C06}" destId="{221F0763-240E-48F8-8A24-586031DA4FBE}" srcOrd="7" destOrd="0" presId="urn:microsoft.com/office/officeart/2008/layout/HexagonCluster"/>
    <dgm:cxn modelId="{82719D31-CC56-42ED-B4F6-803CFADF34CE}" type="presParOf" srcId="{221F0763-240E-48F8-8A24-586031DA4FBE}" destId="{B0F9C2F2-1998-437A-81BE-6AF9B6F96421}" srcOrd="0" destOrd="0" presId="urn:microsoft.com/office/officeart/2008/layout/HexagonCluster"/>
    <dgm:cxn modelId="{9C507D3F-055A-4A36-A399-C11F512CB8D3}" type="presParOf" srcId="{4CCBE5AF-59F4-4091-9AB5-6426F9B49C06}" destId="{786D09DC-8280-4874-AD4E-4424455AF142}" srcOrd="8" destOrd="0" presId="urn:microsoft.com/office/officeart/2008/layout/HexagonCluster"/>
    <dgm:cxn modelId="{9B9A40B9-35F1-4FDB-8AD8-6100EFB9AEB9}" type="presParOf" srcId="{786D09DC-8280-4874-AD4E-4424455AF142}" destId="{DB37E06F-52DD-4E01-8635-405C965362C4}" srcOrd="0" destOrd="0" presId="urn:microsoft.com/office/officeart/2008/layout/HexagonCluster"/>
    <dgm:cxn modelId="{64A2CC19-8A93-4F2F-A71C-2957427F545E}" type="presParOf" srcId="{4CCBE5AF-59F4-4091-9AB5-6426F9B49C06}" destId="{5FC1F4D4-AC85-4FD5-8486-3672613B2DDE}" srcOrd="9" destOrd="0" presId="urn:microsoft.com/office/officeart/2008/layout/HexagonCluster"/>
    <dgm:cxn modelId="{AFF2E26E-C38B-4804-9317-558BB004779C}" type="presParOf" srcId="{5FC1F4D4-AC85-4FD5-8486-3672613B2DDE}" destId="{89D7D232-C23F-4666-AF15-DECA1F8FE6F4}" srcOrd="0" destOrd="0" presId="urn:microsoft.com/office/officeart/2008/layout/HexagonCluster"/>
    <dgm:cxn modelId="{9C183BC1-680C-421D-8992-6145106483CE}" type="presParOf" srcId="{4CCBE5AF-59F4-4091-9AB5-6426F9B49C06}" destId="{E9171B1F-31FF-4F3D-8B90-99E72BFDA6BA}" srcOrd="10" destOrd="0" presId="urn:microsoft.com/office/officeart/2008/layout/HexagonCluster"/>
    <dgm:cxn modelId="{DF25AF5A-BA9F-469A-8174-6782B7A8956D}" type="presParOf" srcId="{E9171B1F-31FF-4F3D-8B90-99E72BFDA6BA}" destId="{81F439AA-3D5B-48E4-A3C7-0D69E306EAD8}" srcOrd="0" destOrd="0" presId="urn:microsoft.com/office/officeart/2008/layout/HexagonCluster"/>
    <dgm:cxn modelId="{6B9F2E9F-722C-4A36-8641-1F61E2682674}" type="presParOf" srcId="{4CCBE5AF-59F4-4091-9AB5-6426F9B49C06}" destId="{8714E55B-1E4C-4F9D-AECB-28D70E0D5333}" srcOrd="11" destOrd="0" presId="urn:microsoft.com/office/officeart/2008/layout/HexagonCluster"/>
    <dgm:cxn modelId="{8A63EDA5-1F75-4B74-AC82-D238A74DCDE8}" type="presParOf" srcId="{8714E55B-1E4C-4F9D-AECB-28D70E0D5333}" destId="{EF701218-8951-45B9-B828-260BAA2955C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6D97B-F8F3-4B7C-89B6-4123A7EB35A6}">
      <dsp:nvSpPr>
        <dsp:cNvPr id="0" name=""/>
        <dsp:cNvSpPr/>
      </dsp:nvSpPr>
      <dsp:spPr>
        <a:xfrm>
          <a:off x="1298251" y="1839378"/>
          <a:ext cx="1299274" cy="1120201"/>
        </a:xfrm>
        <a:prstGeom prst="hexagon">
          <a:avLst>
            <a:gd name="adj" fmla="val 25000"/>
            <a:gd name="vf" fmla="val 115470"/>
          </a:avLst>
        </a:prstGeom>
        <a:solidFill>
          <a:srgbClr val="3EB1C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a:t>9 Competence</a:t>
          </a:r>
        </a:p>
        <a:p>
          <a:pPr lvl="0" algn="ctr" defTabSz="533400">
            <a:lnSpc>
              <a:spcPct val="90000"/>
            </a:lnSpc>
            <a:spcBef>
              <a:spcPct val="0"/>
            </a:spcBef>
            <a:spcAft>
              <a:spcPct val="35000"/>
            </a:spcAft>
          </a:pPr>
          <a:r>
            <a:rPr lang="en-US" sz="1200" kern="1200" dirty="0" err="1"/>
            <a:t>centres</a:t>
          </a:r>
          <a:endParaRPr lang="en-US" sz="1200" kern="1200" dirty="0"/>
        </a:p>
      </dsp:txBody>
      <dsp:txXfrm>
        <a:off x="1499874" y="2013212"/>
        <a:ext cx="896028" cy="772533"/>
      </dsp:txXfrm>
    </dsp:sp>
    <dsp:sp modelId="{1AC81CA9-855F-4425-8C2A-ECE0A5EBE2D9}">
      <dsp:nvSpPr>
        <dsp:cNvPr id="0" name=""/>
        <dsp:cNvSpPr/>
      </dsp:nvSpPr>
      <dsp:spPr>
        <a:xfrm>
          <a:off x="1332004" y="2333924"/>
          <a:ext cx="152121" cy="13110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3D7832-465F-44A9-BD06-9880A4F25666}">
      <dsp:nvSpPr>
        <dsp:cNvPr id="0" name=""/>
        <dsp:cNvSpPr/>
      </dsp:nvSpPr>
      <dsp:spPr>
        <a:xfrm>
          <a:off x="187626" y="1237696"/>
          <a:ext cx="1299274" cy="1120201"/>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3D612C-8D97-472D-AE00-7EC4A21585F5}">
      <dsp:nvSpPr>
        <dsp:cNvPr id="0" name=""/>
        <dsp:cNvSpPr/>
      </dsp:nvSpPr>
      <dsp:spPr>
        <a:xfrm>
          <a:off x="1072149" y="2209918"/>
          <a:ext cx="152121" cy="13110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A6E88D-41CD-4B11-B347-F83224003CC7}">
      <dsp:nvSpPr>
        <dsp:cNvPr id="0" name=""/>
        <dsp:cNvSpPr/>
      </dsp:nvSpPr>
      <dsp:spPr>
        <a:xfrm>
          <a:off x="2405177" y="1224378"/>
          <a:ext cx="1299274" cy="1120201"/>
        </a:xfrm>
        <a:prstGeom prst="hexagon">
          <a:avLst>
            <a:gd name="adj" fmla="val 25000"/>
            <a:gd name="vf" fmla="val 115470"/>
          </a:avLst>
        </a:prstGeom>
        <a:solidFill>
          <a:srgbClr val="3EB1C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100000"/>
            </a:lnSpc>
            <a:spcBef>
              <a:spcPct val="0"/>
            </a:spcBef>
            <a:spcAft>
              <a:spcPct val="35000"/>
            </a:spcAft>
          </a:pPr>
          <a:r>
            <a:rPr lang="en-US" sz="1100" kern="1200" dirty="0"/>
            <a:t>Business in Northern Europe </a:t>
          </a:r>
          <a:br>
            <a:rPr lang="en-US" sz="1100" kern="1200" dirty="0"/>
          </a:br>
          <a:r>
            <a:rPr lang="en-US" sz="1100" kern="1200" dirty="0"/>
            <a:t>- Local presence</a:t>
          </a:r>
        </a:p>
      </dsp:txBody>
      <dsp:txXfrm>
        <a:off x="2606800" y="1398212"/>
        <a:ext cx="896028" cy="772533"/>
      </dsp:txXfrm>
    </dsp:sp>
    <dsp:sp modelId="{75CC6750-1ABD-4272-A525-DF746EC7C4E6}">
      <dsp:nvSpPr>
        <dsp:cNvPr id="0" name=""/>
        <dsp:cNvSpPr/>
      </dsp:nvSpPr>
      <dsp:spPr>
        <a:xfrm>
          <a:off x="3293400" y="2195416"/>
          <a:ext cx="152121" cy="13110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0AA229-7E30-4DF1-9EAE-3914C6F9561C}">
      <dsp:nvSpPr>
        <dsp:cNvPr id="0" name=""/>
        <dsp:cNvSpPr/>
      </dsp:nvSpPr>
      <dsp:spPr>
        <a:xfrm>
          <a:off x="3512103" y="1839378"/>
          <a:ext cx="1299274" cy="1120201"/>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F9C2F2-1998-437A-81BE-6AF9B6F96421}">
      <dsp:nvSpPr>
        <dsp:cNvPr id="0" name=""/>
        <dsp:cNvSpPr/>
      </dsp:nvSpPr>
      <dsp:spPr>
        <a:xfrm>
          <a:off x="3545857" y="2333924"/>
          <a:ext cx="152121" cy="13110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37E06F-52DD-4E01-8635-405C965362C4}">
      <dsp:nvSpPr>
        <dsp:cNvPr id="0" name=""/>
        <dsp:cNvSpPr/>
      </dsp:nvSpPr>
      <dsp:spPr>
        <a:xfrm>
          <a:off x="1298251" y="612041"/>
          <a:ext cx="1299274" cy="1120201"/>
        </a:xfrm>
        <a:prstGeom prst="hexagon">
          <a:avLst>
            <a:gd name="adj" fmla="val 25000"/>
            <a:gd name="vf" fmla="val 115470"/>
          </a:avLst>
        </a:prstGeom>
        <a:solidFill>
          <a:srgbClr val="3EB1C8"/>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a:t>100</a:t>
          </a:r>
        </a:p>
        <a:p>
          <a:pPr lvl="0" algn="ctr" defTabSz="533400">
            <a:lnSpc>
              <a:spcPct val="90000"/>
            </a:lnSpc>
            <a:spcBef>
              <a:spcPct val="0"/>
            </a:spcBef>
            <a:spcAft>
              <a:spcPct val="35000"/>
            </a:spcAft>
          </a:pPr>
          <a:r>
            <a:rPr lang="en-US" sz="1200" kern="1200" dirty="0"/>
            <a:t>Consultants</a:t>
          </a:r>
        </a:p>
      </dsp:txBody>
      <dsp:txXfrm>
        <a:off x="1499874" y="785875"/>
        <a:ext cx="896028" cy="772533"/>
      </dsp:txXfrm>
    </dsp:sp>
    <dsp:sp modelId="{89D7D232-C23F-4666-AF15-DECA1F8FE6F4}">
      <dsp:nvSpPr>
        <dsp:cNvPr id="0" name=""/>
        <dsp:cNvSpPr/>
      </dsp:nvSpPr>
      <dsp:spPr>
        <a:xfrm>
          <a:off x="2179075" y="636309"/>
          <a:ext cx="152121" cy="13110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F439AA-3D5B-48E4-A3C7-0D69E306EAD8}">
      <dsp:nvSpPr>
        <dsp:cNvPr id="0" name=""/>
        <dsp:cNvSpPr/>
      </dsp:nvSpPr>
      <dsp:spPr>
        <a:xfrm>
          <a:off x="2405177" y="0"/>
          <a:ext cx="1299274" cy="1120201"/>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01218-8951-45B9-B828-260BAA2955C2}">
      <dsp:nvSpPr>
        <dsp:cNvPr id="0" name=""/>
        <dsp:cNvSpPr/>
      </dsp:nvSpPr>
      <dsp:spPr>
        <a:xfrm>
          <a:off x="2443554" y="491882"/>
          <a:ext cx="152121" cy="131109"/>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83A0489-1A9F-46D7-9EF2-842631BD42E7}" type="datetimeFigureOut">
              <a:rPr lang="da-DK" smtClean="0"/>
              <a:t>25/04/17</a:t>
            </a:fld>
            <a:endParaRPr lang="da-DK"/>
          </a:p>
        </p:txBody>
      </p:sp>
      <p:sp>
        <p:nvSpPr>
          <p:cNvPr id="4" name="Pladsholder til sidefod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6E0F493-0B01-4ACF-9320-C5F8696A7ACA}" type="slidenum">
              <a:rPr lang="da-DK" smtClean="0"/>
              <a:t>‹#›</a:t>
            </a:fld>
            <a:endParaRPr lang="da-DK"/>
          </a:p>
        </p:txBody>
      </p:sp>
    </p:spTree>
    <p:extLst>
      <p:ext uri="{BB962C8B-B14F-4D97-AF65-F5344CB8AC3E}">
        <p14:creationId xmlns:p14="http://schemas.microsoft.com/office/powerpoint/2010/main" val="32964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8FA2F35-78AD-40FC-9FDE-60605900FFD3}" type="datetimeFigureOut">
              <a:rPr lang="sv-SE" smtClean="0"/>
              <a:pPr/>
              <a:t>2017-04-25</a:t>
            </a:fld>
            <a:endParaRPr lang="sv-SE"/>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1B35C4F-8A04-40FD-97DA-7CE097FB09A4}" type="slidenum">
              <a:rPr lang="sv-SE" smtClean="0"/>
              <a:pPr/>
              <a:t>‹#›</a:t>
            </a:fld>
            <a:endParaRPr lang="sv-SE"/>
          </a:p>
        </p:txBody>
      </p:sp>
    </p:spTree>
    <p:extLst>
      <p:ext uri="{BB962C8B-B14F-4D97-AF65-F5344CB8AC3E}">
        <p14:creationId xmlns:p14="http://schemas.microsoft.com/office/powerpoint/2010/main" val="686571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aseline="0" dirty="0"/>
              <a:t>USE if needed: </a:t>
            </a:r>
            <a:r>
              <a:rPr lang="fi-FI" dirty="0"/>
              <a:t>Cad-Q is now Symetri. </a:t>
            </a:r>
            <a:r>
              <a:rPr lang="fi-FI" baseline="0" dirty="0"/>
              <a:t>Growing from CAD professional (Cad-Q) to expert in multiple areas (Symetri) of with CAD is still an important part, although just one of our total offering.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cs typeface="Arial" panose="020B0604020202020204" pitchFamily="34" charset="0"/>
              </a:rPr>
              <a:t>From expert in CAD software to a strategic business partner supporting our clients at every stage of the product or building life cycle. Although still an integral part of our business, today, CAD is just one of the many components we offer. So, to mark our transformation and better reﬂect the multifaceted nature of our solutions we have now taken a new name.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cs typeface="Arial" panose="020B0604020202020204" pitchFamily="34" charset="0"/>
              </a:rPr>
              <a:t>2</a:t>
            </a:r>
            <a:r>
              <a:rPr lang="en-US" sz="1200" baseline="0" dirty="0">
                <a:solidFill>
                  <a:schemeClr val="tx1"/>
                </a:solidFill>
                <a:effectLst/>
                <a:latin typeface="Arial" panose="020B0604020202020204" pitchFamily="34" charset="0"/>
                <a:cs typeface="Arial" panose="020B0604020202020204" pitchFamily="34" charset="0"/>
              </a:rPr>
              <a:t> interesting ? To make…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Arial" panose="020B0604020202020204" pitchFamily="34" charset="0"/>
                <a:cs typeface="Arial" panose="020B0604020202020204" pitchFamily="34" charset="0"/>
              </a:rPr>
              <a:t>-</a:t>
            </a:r>
            <a:r>
              <a:rPr lang="en-US" sz="1200" baseline="0" dirty="0" err="1">
                <a:solidFill>
                  <a:schemeClr val="tx1"/>
                </a:solidFill>
                <a:effectLst/>
                <a:latin typeface="Arial" panose="020B0604020202020204" pitchFamily="34" charset="0"/>
                <a:cs typeface="Arial" panose="020B0604020202020204" pitchFamily="34" charset="0"/>
              </a:rPr>
              <a:t>Whats</a:t>
            </a:r>
            <a:r>
              <a:rPr lang="en-US" sz="1200" baseline="0" dirty="0">
                <a:solidFill>
                  <a:schemeClr val="tx1"/>
                </a:solidFill>
                <a:effectLst/>
                <a:latin typeface="Arial" panose="020B0604020202020204" pitchFamily="34" charset="0"/>
                <a:cs typeface="Arial" panose="020B0604020202020204" pitchFamily="34" charset="0"/>
              </a:rPr>
              <a:t> wrong with CAD (nothing…..CAD is still very important to our business, but we want to focus on process in where CAD interacts, and be a advisor to more than CAD software (deliver more services and own tech))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Arial" panose="020B0604020202020204" pitchFamily="34" charset="0"/>
                <a:cs typeface="Arial" panose="020B0604020202020204" pitchFamily="34" charset="0"/>
              </a:rPr>
              <a:t>-Why is this good for me as a customer (in the highest potential, we want to deliver solutions and services that gives our customers a competitive advantage)</a:t>
            </a:r>
            <a:endParaRPr lang="en-US" sz="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1B35C4F-8A04-40FD-97DA-7CE097FB09A4}" type="slidenum">
              <a:rPr lang="sv-SE" smtClean="0"/>
              <a:pPr/>
              <a:t>1</a:t>
            </a:fld>
            <a:endParaRPr lang="sv-SE"/>
          </a:p>
        </p:txBody>
      </p:sp>
    </p:spTree>
    <p:extLst>
      <p:ext uri="{BB962C8B-B14F-4D97-AF65-F5344CB8AC3E}">
        <p14:creationId xmlns:p14="http://schemas.microsoft.com/office/powerpoint/2010/main" val="755049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1B35C4F-8A04-40FD-97DA-7CE097FB09A4}" type="slidenum">
              <a:rPr lang="sv-SE" smtClean="0">
                <a:solidFill>
                  <a:prstClr val="black"/>
                </a:solidFill>
              </a:rPr>
              <a:pPr/>
              <a:t>10</a:t>
            </a:fld>
            <a:endParaRPr lang="sv-SE">
              <a:solidFill>
                <a:prstClr val="black"/>
              </a:solidFill>
            </a:endParaRPr>
          </a:p>
        </p:txBody>
      </p:sp>
    </p:spTree>
    <p:extLst>
      <p:ext uri="{BB962C8B-B14F-4D97-AF65-F5344CB8AC3E}">
        <p14:creationId xmlns:p14="http://schemas.microsoft.com/office/powerpoint/2010/main" val="32940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1B35C4F-8A04-40FD-97DA-7CE097FB09A4}" type="slidenum">
              <a:rPr lang="sv-SE" smtClean="0">
                <a:solidFill>
                  <a:prstClr val="black"/>
                </a:solidFill>
              </a:rPr>
              <a:pPr/>
              <a:t>11</a:t>
            </a:fld>
            <a:endParaRPr lang="sv-SE">
              <a:solidFill>
                <a:prstClr val="black"/>
              </a:solidFill>
            </a:endParaRPr>
          </a:p>
        </p:txBody>
      </p:sp>
    </p:spTree>
    <p:extLst>
      <p:ext uri="{BB962C8B-B14F-4D97-AF65-F5344CB8AC3E}">
        <p14:creationId xmlns:p14="http://schemas.microsoft.com/office/powerpoint/2010/main" val="3315374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1B35C4F-8A04-40FD-97DA-7CE097FB09A4}" type="slidenum">
              <a:rPr lang="sv-SE" smtClean="0">
                <a:solidFill>
                  <a:prstClr val="black"/>
                </a:solidFill>
              </a:rPr>
              <a:pPr/>
              <a:t>12</a:t>
            </a:fld>
            <a:endParaRPr lang="sv-SE">
              <a:solidFill>
                <a:prstClr val="black"/>
              </a:solidFill>
            </a:endParaRPr>
          </a:p>
        </p:txBody>
      </p:sp>
    </p:spTree>
    <p:extLst>
      <p:ext uri="{BB962C8B-B14F-4D97-AF65-F5344CB8AC3E}">
        <p14:creationId xmlns:p14="http://schemas.microsoft.com/office/powerpoint/2010/main" val="4076729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1B35C4F-8A04-40FD-97DA-7CE097FB09A4}" type="slidenum">
              <a:rPr lang="sv-SE" smtClean="0">
                <a:solidFill>
                  <a:prstClr val="black"/>
                </a:solidFill>
              </a:rPr>
              <a:pPr/>
              <a:t>13</a:t>
            </a:fld>
            <a:endParaRPr lang="sv-SE">
              <a:solidFill>
                <a:prstClr val="black"/>
              </a:solidFill>
            </a:endParaRPr>
          </a:p>
        </p:txBody>
      </p:sp>
    </p:spTree>
    <p:extLst>
      <p:ext uri="{BB962C8B-B14F-4D97-AF65-F5344CB8AC3E}">
        <p14:creationId xmlns:p14="http://schemas.microsoft.com/office/powerpoint/2010/main" val="38699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aseline="0" dirty="0"/>
              <a:t>USE if needed: </a:t>
            </a:r>
            <a:r>
              <a:rPr lang="fi-FI" dirty="0"/>
              <a:t>Cad-Q is now Symetri. </a:t>
            </a:r>
            <a:r>
              <a:rPr lang="fi-FI" baseline="0" dirty="0"/>
              <a:t>Growing from CAD professional (Cad-Q) to expert in multiple areas (Symetri) of with CAD is still an important part, although just one of our total offering.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cs typeface="Arial" panose="020B0604020202020204" pitchFamily="34" charset="0"/>
              </a:rPr>
              <a:t>From expert in CAD software to a strategic business partner supporting our clients at every stage of the product or building life cycle. Although still an integral part of our business, today, CAD is just one of the many components we offer. So, to mark our transformation and better reﬂect the multifaceted nature of our solutions we have now taken a new name.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cs typeface="Arial" panose="020B0604020202020204" pitchFamily="34" charset="0"/>
              </a:rPr>
              <a:t>2</a:t>
            </a:r>
            <a:r>
              <a:rPr lang="en-US" sz="1200" baseline="0" dirty="0">
                <a:solidFill>
                  <a:schemeClr val="tx1"/>
                </a:solidFill>
                <a:effectLst/>
                <a:latin typeface="Arial" panose="020B0604020202020204" pitchFamily="34" charset="0"/>
                <a:cs typeface="Arial" panose="020B0604020202020204" pitchFamily="34" charset="0"/>
              </a:rPr>
              <a:t> interesting ? To make…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Arial" panose="020B0604020202020204" pitchFamily="34" charset="0"/>
                <a:cs typeface="Arial" panose="020B0604020202020204" pitchFamily="34" charset="0"/>
              </a:rPr>
              <a:t>-</a:t>
            </a:r>
            <a:r>
              <a:rPr lang="en-US" sz="1200" baseline="0" dirty="0" err="1">
                <a:solidFill>
                  <a:schemeClr val="tx1"/>
                </a:solidFill>
                <a:effectLst/>
                <a:latin typeface="Arial" panose="020B0604020202020204" pitchFamily="34" charset="0"/>
                <a:cs typeface="Arial" panose="020B0604020202020204" pitchFamily="34" charset="0"/>
              </a:rPr>
              <a:t>Whats</a:t>
            </a:r>
            <a:r>
              <a:rPr lang="en-US" sz="1200" baseline="0" dirty="0">
                <a:solidFill>
                  <a:schemeClr val="tx1"/>
                </a:solidFill>
                <a:effectLst/>
                <a:latin typeface="Arial" panose="020B0604020202020204" pitchFamily="34" charset="0"/>
                <a:cs typeface="Arial" panose="020B0604020202020204" pitchFamily="34" charset="0"/>
              </a:rPr>
              <a:t> wrong with CAD (nothing…..CAD is still very important to our business, but we want to focus on process in where CAD interacts, and be a advisor to more than CAD software (deliver more services and own tech))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Arial" panose="020B0604020202020204" pitchFamily="34" charset="0"/>
                <a:cs typeface="Arial" panose="020B0604020202020204" pitchFamily="34" charset="0"/>
              </a:rPr>
              <a:t>-Why is this good for me as a customer (in the highest potential, we want to deliver solutions and services that gives our customers a competitive advantage)</a:t>
            </a:r>
            <a:endParaRPr lang="en-US" sz="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1B35C4F-8A04-40FD-97DA-7CE097FB09A4}" type="slidenum">
              <a:rPr lang="sv-SE" smtClean="0"/>
              <a:pPr/>
              <a:t>2</a:t>
            </a:fld>
            <a:endParaRPr lang="sv-SE"/>
          </a:p>
        </p:txBody>
      </p:sp>
    </p:spTree>
    <p:extLst>
      <p:ext uri="{BB962C8B-B14F-4D97-AF65-F5344CB8AC3E}">
        <p14:creationId xmlns:p14="http://schemas.microsoft.com/office/powerpoint/2010/main" val="2037006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aseline="0" dirty="0"/>
              <a:t>USE if needed: </a:t>
            </a:r>
            <a:r>
              <a:rPr lang="fi-FI" dirty="0"/>
              <a:t>Cad-Q is now Symetri. </a:t>
            </a:r>
            <a:r>
              <a:rPr lang="fi-FI" baseline="0" dirty="0"/>
              <a:t>Growing from CAD professional (Cad-Q) to expert in multiple areas (Symetri) of with CAD is still an important part, although just one of our total offering.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cs typeface="Arial" panose="020B0604020202020204" pitchFamily="34" charset="0"/>
              </a:rPr>
              <a:t>From expert in CAD software to a strategic business partner supporting our clients at every stage of the product or building life cycle. Although still an integral part of our business, today, CAD is just one of the many components we offer. So, to mark our transformation and better reﬂect the multifaceted nature of our solutions we have now taken a new name.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cs typeface="Arial" panose="020B0604020202020204" pitchFamily="34" charset="0"/>
              </a:rPr>
              <a:t>2</a:t>
            </a:r>
            <a:r>
              <a:rPr lang="en-US" sz="1200" baseline="0" dirty="0">
                <a:solidFill>
                  <a:schemeClr val="tx1"/>
                </a:solidFill>
                <a:effectLst/>
                <a:latin typeface="Arial" panose="020B0604020202020204" pitchFamily="34" charset="0"/>
                <a:cs typeface="Arial" panose="020B0604020202020204" pitchFamily="34" charset="0"/>
              </a:rPr>
              <a:t> interesting ? To make…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Arial" panose="020B0604020202020204" pitchFamily="34" charset="0"/>
                <a:cs typeface="Arial" panose="020B0604020202020204" pitchFamily="34" charset="0"/>
              </a:rPr>
              <a:t>-</a:t>
            </a:r>
            <a:r>
              <a:rPr lang="en-US" sz="1200" baseline="0" dirty="0" err="1">
                <a:solidFill>
                  <a:schemeClr val="tx1"/>
                </a:solidFill>
                <a:effectLst/>
                <a:latin typeface="Arial" panose="020B0604020202020204" pitchFamily="34" charset="0"/>
                <a:cs typeface="Arial" panose="020B0604020202020204" pitchFamily="34" charset="0"/>
              </a:rPr>
              <a:t>Whats</a:t>
            </a:r>
            <a:r>
              <a:rPr lang="en-US" sz="1200" baseline="0" dirty="0">
                <a:solidFill>
                  <a:schemeClr val="tx1"/>
                </a:solidFill>
                <a:effectLst/>
                <a:latin typeface="Arial" panose="020B0604020202020204" pitchFamily="34" charset="0"/>
                <a:cs typeface="Arial" panose="020B0604020202020204" pitchFamily="34" charset="0"/>
              </a:rPr>
              <a:t> wrong with CAD (nothing…..CAD is still very important to our business, but we want to focus on process in where CAD interacts, and be a advisor to more than CAD software (deliver more services and own tech))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Arial" panose="020B0604020202020204" pitchFamily="34" charset="0"/>
                <a:cs typeface="Arial" panose="020B0604020202020204" pitchFamily="34" charset="0"/>
              </a:rPr>
              <a:t>-Why is this good for me as a customer (in the highest potential, we want to deliver solutions and services that gives our customers a competitive advantage)</a:t>
            </a:r>
            <a:endParaRPr lang="en-US" sz="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1B35C4F-8A04-40FD-97DA-7CE097FB09A4}" type="slidenum">
              <a:rPr lang="sv-SE" smtClean="0"/>
              <a:pPr/>
              <a:t>3</a:t>
            </a:fld>
            <a:endParaRPr lang="sv-SE"/>
          </a:p>
        </p:txBody>
      </p:sp>
    </p:spTree>
    <p:extLst>
      <p:ext uri="{BB962C8B-B14F-4D97-AF65-F5344CB8AC3E}">
        <p14:creationId xmlns:p14="http://schemas.microsoft.com/office/powerpoint/2010/main" val="392465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cs typeface="Arial" panose="020B0604020202020204" pitchFamily="34" charset="0"/>
              </a:rPr>
              <a:t>Other: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Arial" panose="020B0604020202020204" pitchFamily="34" charset="0"/>
                <a:cs typeface="Arial" panose="020B0604020202020204" pitchFamily="34" charset="0"/>
              </a:rPr>
              <a:t>-</a:t>
            </a:r>
            <a:r>
              <a:rPr lang="da-DK" sz="1200" i="0" dirty="0">
                <a:solidFill>
                  <a:schemeClr val="bg1"/>
                </a:solidFill>
                <a:latin typeface="Calibri" pitchFamily="34" charset="0"/>
              </a:rPr>
              <a:t>Nærvær og fokus på det lokale marked, med en stærk organisation i ryggen…..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cs typeface="Arial" panose="020B0604020202020204" pitchFamily="34" charset="0"/>
              </a:rPr>
              <a:t>-</a:t>
            </a:r>
            <a:r>
              <a:rPr lang="da-DK" sz="1200" i="0" dirty="0">
                <a:solidFill>
                  <a:schemeClr val="bg1"/>
                </a:solidFill>
                <a:latin typeface="Calibri" pitchFamily="34" charset="0"/>
              </a:rPr>
              <a:t>Vi udveksler viden og erfaringer med kollegaer i </a:t>
            </a:r>
            <a:r>
              <a:rPr lang="da-DK" sz="1200" i="0" dirty="0" err="1">
                <a:solidFill>
                  <a:schemeClr val="bg1"/>
                </a:solidFill>
                <a:latin typeface="Calibri" pitchFamily="34" charset="0"/>
              </a:rPr>
              <a:t>Symetri</a:t>
            </a:r>
            <a:r>
              <a:rPr lang="da-DK" sz="1200" i="0" baseline="0" dirty="0">
                <a:solidFill>
                  <a:schemeClr val="bg1"/>
                </a:solidFill>
                <a:latin typeface="Calibri" pitchFamily="34" charset="0"/>
              </a:rPr>
              <a:t> </a:t>
            </a:r>
            <a:r>
              <a:rPr lang="da-DK" sz="1200" i="0" dirty="0">
                <a:solidFill>
                  <a:schemeClr val="bg1"/>
                </a:solidFill>
                <a:latin typeface="Calibri" pitchFamily="34" charset="0"/>
              </a:rPr>
              <a:t>koncernen til fordel for vore kunder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cs typeface="Arial" panose="020B0604020202020204" pitchFamily="34" charset="0"/>
              </a:rPr>
              <a:t>-</a:t>
            </a:r>
            <a:r>
              <a:rPr lang="da-DK" sz="1200" i="0" dirty="0">
                <a:solidFill>
                  <a:schemeClr val="bg1"/>
                </a:solidFill>
                <a:latin typeface="Calibri" pitchFamily="34" charset="0"/>
              </a:rPr>
              <a:t>Ingen kunde er for lille (eller for stor…..)</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i="0" dirty="0">
              <a:solidFill>
                <a:schemeClr val="bg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i="0" dirty="0">
              <a:solidFill>
                <a:schemeClr val="bg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i="0" dirty="0">
                <a:solidFill>
                  <a:schemeClr val="bg1"/>
                </a:solidFill>
                <a:latin typeface="Calibri" pitchFamily="34" charset="0"/>
              </a:rPr>
              <a:t>-Største AD forhandler i Nordeuropa</a:t>
            </a:r>
          </a:p>
        </p:txBody>
      </p:sp>
      <p:sp>
        <p:nvSpPr>
          <p:cNvPr id="4" name="Slide Number Placeholder 3"/>
          <p:cNvSpPr>
            <a:spLocks noGrp="1"/>
          </p:cNvSpPr>
          <p:nvPr>
            <p:ph type="sldNum" sz="quarter" idx="10"/>
          </p:nvPr>
        </p:nvSpPr>
        <p:spPr/>
        <p:txBody>
          <a:bodyPr/>
          <a:lstStyle/>
          <a:p>
            <a:fld id="{F1B35C4F-8A04-40FD-97DA-7CE097FB09A4}" type="slidenum">
              <a:rPr lang="sv-SE" smtClean="0"/>
              <a:pPr/>
              <a:t>4</a:t>
            </a:fld>
            <a:endParaRPr lang="sv-SE"/>
          </a:p>
        </p:txBody>
      </p:sp>
    </p:spTree>
    <p:extLst>
      <p:ext uri="{BB962C8B-B14F-4D97-AF65-F5344CB8AC3E}">
        <p14:creationId xmlns:p14="http://schemas.microsoft.com/office/powerpoint/2010/main" val="362394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aseline="0" dirty="0"/>
              <a:t>USE if needed: </a:t>
            </a:r>
            <a:r>
              <a:rPr lang="fi-FI" dirty="0"/>
              <a:t>Cad-Q is now Symetri. </a:t>
            </a:r>
            <a:r>
              <a:rPr lang="fi-FI" baseline="0" dirty="0"/>
              <a:t>Growing from CAD professional (Cad-Q) to expert in multiple areas (Symetri) of with CAD is still an important part, although just one of our total offering.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cs typeface="Arial" panose="020B0604020202020204" pitchFamily="34" charset="0"/>
              </a:rPr>
              <a:t>From expert in CAD software to a strategic business partner supporting our clients at every stage of the product or building life cycle. Although still an integral part of our business, today, CAD is just one of the many components we offer. So, to mark our transformation and better reﬂect the multifaceted nature of our solutions we have now taken a new name.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cs typeface="Arial" panose="020B0604020202020204" pitchFamily="34" charset="0"/>
              </a:rPr>
              <a:t>2</a:t>
            </a:r>
            <a:r>
              <a:rPr lang="en-US" sz="1200" baseline="0" dirty="0">
                <a:solidFill>
                  <a:schemeClr val="tx1"/>
                </a:solidFill>
                <a:effectLst/>
                <a:latin typeface="Arial" panose="020B0604020202020204" pitchFamily="34" charset="0"/>
                <a:cs typeface="Arial" panose="020B0604020202020204" pitchFamily="34" charset="0"/>
              </a:rPr>
              <a:t> interesting ? To make…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Arial" panose="020B0604020202020204" pitchFamily="34" charset="0"/>
                <a:cs typeface="Arial" panose="020B0604020202020204" pitchFamily="34" charset="0"/>
              </a:rPr>
              <a:t>-</a:t>
            </a:r>
            <a:r>
              <a:rPr lang="en-US" sz="1200" baseline="0" dirty="0" err="1">
                <a:solidFill>
                  <a:schemeClr val="tx1"/>
                </a:solidFill>
                <a:effectLst/>
                <a:latin typeface="Arial" panose="020B0604020202020204" pitchFamily="34" charset="0"/>
                <a:cs typeface="Arial" panose="020B0604020202020204" pitchFamily="34" charset="0"/>
              </a:rPr>
              <a:t>Whats</a:t>
            </a:r>
            <a:r>
              <a:rPr lang="en-US" sz="1200" baseline="0" dirty="0">
                <a:solidFill>
                  <a:schemeClr val="tx1"/>
                </a:solidFill>
                <a:effectLst/>
                <a:latin typeface="Arial" panose="020B0604020202020204" pitchFamily="34" charset="0"/>
                <a:cs typeface="Arial" panose="020B0604020202020204" pitchFamily="34" charset="0"/>
              </a:rPr>
              <a:t> wrong with CAD (nothing…..CAD is still very important to our business, but we want to focus on process in where CAD interacts, and be a advisor to more than CAD software (deliver more services and own tech))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effectLst/>
                <a:latin typeface="Arial" panose="020B0604020202020204" pitchFamily="34" charset="0"/>
                <a:cs typeface="Arial" panose="020B0604020202020204" pitchFamily="34" charset="0"/>
              </a:rPr>
              <a:t>-Why is this good for me as a customer (in the highest potential, we want to deliver solutions and services that gives our customers a competitive advantage)</a:t>
            </a:r>
            <a:endParaRPr lang="en-US" sz="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1B35C4F-8A04-40FD-97DA-7CE097FB09A4}" type="slidenum">
              <a:rPr lang="sv-SE" smtClean="0"/>
              <a:pPr/>
              <a:t>5</a:t>
            </a:fld>
            <a:endParaRPr lang="sv-SE"/>
          </a:p>
        </p:txBody>
      </p:sp>
    </p:spTree>
    <p:extLst>
      <p:ext uri="{BB962C8B-B14F-4D97-AF65-F5344CB8AC3E}">
        <p14:creationId xmlns:p14="http://schemas.microsoft.com/office/powerpoint/2010/main" val="205596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1B35C4F-8A04-40FD-97DA-7CE097FB09A4}" type="slidenum">
              <a:rPr lang="sv-SE" smtClean="0">
                <a:solidFill>
                  <a:prstClr val="black"/>
                </a:solidFill>
              </a:rPr>
              <a:pPr/>
              <a:t>6</a:t>
            </a:fld>
            <a:endParaRPr lang="sv-SE">
              <a:solidFill>
                <a:prstClr val="black"/>
              </a:solidFill>
            </a:endParaRPr>
          </a:p>
        </p:txBody>
      </p:sp>
    </p:spTree>
    <p:extLst>
      <p:ext uri="{BB962C8B-B14F-4D97-AF65-F5344CB8AC3E}">
        <p14:creationId xmlns:p14="http://schemas.microsoft.com/office/powerpoint/2010/main" val="696227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1B35C4F-8A04-40FD-97DA-7CE097FB09A4}" type="slidenum">
              <a:rPr lang="sv-SE" smtClean="0">
                <a:solidFill>
                  <a:prstClr val="black"/>
                </a:solidFill>
              </a:rPr>
              <a:pPr/>
              <a:t>7</a:t>
            </a:fld>
            <a:endParaRPr lang="sv-SE">
              <a:solidFill>
                <a:prstClr val="black"/>
              </a:solidFill>
            </a:endParaRPr>
          </a:p>
        </p:txBody>
      </p:sp>
    </p:spTree>
    <p:extLst>
      <p:ext uri="{BB962C8B-B14F-4D97-AF65-F5344CB8AC3E}">
        <p14:creationId xmlns:p14="http://schemas.microsoft.com/office/powerpoint/2010/main" val="221613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1B35C4F-8A04-40FD-97DA-7CE097FB09A4}" type="slidenum">
              <a:rPr lang="sv-SE" smtClean="0">
                <a:solidFill>
                  <a:prstClr val="black"/>
                </a:solidFill>
              </a:rPr>
              <a:pPr/>
              <a:t>8</a:t>
            </a:fld>
            <a:endParaRPr lang="sv-SE">
              <a:solidFill>
                <a:prstClr val="black"/>
              </a:solidFill>
            </a:endParaRPr>
          </a:p>
        </p:txBody>
      </p:sp>
    </p:spTree>
    <p:extLst>
      <p:ext uri="{BB962C8B-B14F-4D97-AF65-F5344CB8AC3E}">
        <p14:creationId xmlns:p14="http://schemas.microsoft.com/office/powerpoint/2010/main" val="560922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1B35C4F-8A04-40FD-97DA-7CE097FB09A4}" type="slidenum">
              <a:rPr lang="sv-SE" smtClean="0">
                <a:solidFill>
                  <a:prstClr val="black"/>
                </a:solidFill>
              </a:rPr>
              <a:pPr/>
              <a:t>9</a:t>
            </a:fld>
            <a:endParaRPr lang="sv-SE">
              <a:solidFill>
                <a:prstClr val="black"/>
              </a:solidFill>
            </a:endParaRPr>
          </a:p>
        </p:txBody>
      </p:sp>
    </p:spTree>
    <p:extLst>
      <p:ext uri="{BB962C8B-B14F-4D97-AF65-F5344CB8AC3E}">
        <p14:creationId xmlns:p14="http://schemas.microsoft.com/office/powerpoint/2010/main" val="353269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Master" Target="../slideMasters/slideMaster6.xml"/><Relationship Id="rId2"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a:xfrm>
            <a:off x="628650" y="1370012"/>
            <a:ext cx="7886700" cy="350599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1521843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objects, no footer">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35605" y="483518"/>
            <a:ext cx="8363272" cy="918102"/>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
        <p:nvSpPr>
          <p:cNvPr id="6" name="Content Placeholder 2"/>
          <p:cNvSpPr>
            <a:spLocks noGrp="1"/>
          </p:cNvSpPr>
          <p:nvPr>
            <p:ph sz="half" idx="1"/>
          </p:nvPr>
        </p:nvSpPr>
        <p:spPr>
          <a:xfrm>
            <a:off x="435605" y="1491629"/>
            <a:ext cx="4060195" cy="3140695"/>
          </a:xfrm>
          <a:prstGeom prst="rect">
            <a:avLst/>
          </a:prstGeom>
        </p:spPr>
        <p:txBody>
          <a:bodyPr vert="horz" lIns="91440" tIns="45720" rIns="91440" bIns="45720" rtlCol="0">
            <a:normAutofit/>
          </a:bodyPr>
          <a:lstStyle>
            <a:lvl1pPr marL="342900" indent="-2286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Calibri" panose="020F0502020204030204" pitchFamily="34" charset="0"/>
                <a:ea typeface="+mn-ea"/>
                <a:cs typeface="+mn-cs"/>
              </a:defRPr>
            </a:lvl1pPr>
            <a:lvl2pPr marL="742950" indent="-2286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buFont typeface="Arial" panose="020B0604020202020204" pitchFamily="34" charset="0"/>
              <a:buChar char="•"/>
              <a:defRPr lang="fi-FI" sz="2800" kern="1200" dirty="0" smtClean="0">
                <a:solidFill>
                  <a:schemeClr val="tx1"/>
                </a:solidFill>
                <a:latin typeface="Calibri" panose="020F0502020204030204" pitchFamily="34" charset="0"/>
                <a:ea typeface="+mn-ea"/>
                <a:cs typeface="+mn-cs"/>
              </a:defRPr>
            </a:lvl5pPr>
          </a:lstStyle>
          <a:p>
            <a:pPr marL="228600" lvl="0" indent="-228600">
              <a:lnSpc>
                <a:spcPct val="90000"/>
              </a:lnSpc>
              <a:spcBef>
                <a:spcPts val="1000"/>
              </a:spcBef>
            </a:pPr>
            <a:r>
              <a:rPr lang="en-US" dirty="0"/>
              <a:t>Edit Master text styles</a:t>
            </a:r>
          </a:p>
          <a:p>
            <a:pPr marL="685800" lvl="1" indent="-228600">
              <a:lnSpc>
                <a:spcPct val="90000"/>
              </a:lnSpc>
              <a:spcBef>
                <a:spcPts val="500"/>
              </a:spcBef>
              <a:buChar char="•"/>
            </a:pPr>
            <a:r>
              <a:rPr lang="en-US" dirty="0"/>
              <a:t>Second level</a:t>
            </a:r>
          </a:p>
          <a:p>
            <a:pPr lvl="2">
              <a:lnSpc>
                <a:spcPct val="90000"/>
              </a:lnSpc>
              <a:spcBef>
                <a:spcPts val="500"/>
              </a:spcBef>
            </a:pPr>
            <a:r>
              <a:rPr lang="en-US" dirty="0"/>
              <a:t>Third level</a:t>
            </a:r>
          </a:p>
          <a:p>
            <a:pPr lvl="3">
              <a:lnSpc>
                <a:spcPct val="90000"/>
              </a:lnSpc>
              <a:spcBef>
                <a:spcPts val="500"/>
              </a:spcBef>
              <a:buChar char="•"/>
            </a:pPr>
            <a:r>
              <a:rPr lang="en-US" dirty="0"/>
              <a:t>Fourth level</a:t>
            </a:r>
          </a:p>
          <a:p>
            <a:pPr lvl="4">
              <a:lnSpc>
                <a:spcPct val="90000"/>
              </a:lnSpc>
              <a:spcBef>
                <a:spcPts val="500"/>
              </a:spcBef>
              <a:buChar char="•"/>
            </a:pPr>
            <a:r>
              <a:rPr lang="en-US" dirty="0"/>
              <a:t>Fifth level</a:t>
            </a:r>
            <a:endParaRPr lang="fi-FI" dirty="0"/>
          </a:p>
        </p:txBody>
      </p:sp>
      <p:sp>
        <p:nvSpPr>
          <p:cNvPr id="7" name="Content Placeholder 3"/>
          <p:cNvSpPr>
            <a:spLocks noGrp="1"/>
          </p:cNvSpPr>
          <p:nvPr>
            <p:ph sz="half" idx="2"/>
          </p:nvPr>
        </p:nvSpPr>
        <p:spPr>
          <a:xfrm>
            <a:off x="4648199" y="1491629"/>
            <a:ext cx="4150677" cy="3140696"/>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marL="228600" lvl="0" indent="-228600">
              <a:lnSpc>
                <a:spcPct val="90000"/>
              </a:lnSpc>
              <a:spcBef>
                <a:spcPts val="1000"/>
              </a:spcBef>
            </a:pPr>
            <a:r>
              <a:rPr lang="en-US" dirty="0"/>
              <a:t>Edit Master text styles</a:t>
            </a:r>
          </a:p>
          <a:p>
            <a:pPr marL="685800" lvl="1" indent="-228600">
              <a:lnSpc>
                <a:spcPct val="90000"/>
              </a:lnSpc>
              <a:spcBef>
                <a:spcPts val="500"/>
              </a:spcBef>
              <a:buChar char="•"/>
            </a:pPr>
            <a:r>
              <a:rPr lang="en-US" dirty="0"/>
              <a:t>Second level</a:t>
            </a:r>
          </a:p>
          <a:p>
            <a:pPr lvl="2">
              <a:lnSpc>
                <a:spcPct val="90000"/>
              </a:lnSpc>
              <a:spcBef>
                <a:spcPts val="500"/>
              </a:spcBef>
            </a:pPr>
            <a:r>
              <a:rPr lang="en-US" dirty="0"/>
              <a:t>Third level</a:t>
            </a:r>
          </a:p>
          <a:p>
            <a:pPr lvl="3">
              <a:lnSpc>
                <a:spcPct val="90000"/>
              </a:lnSpc>
              <a:spcBef>
                <a:spcPts val="500"/>
              </a:spcBef>
              <a:buChar char="•"/>
            </a:pPr>
            <a:r>
              <a:rPr lang="en-US" dirty="0"/>
              <a:t>Fourth level</a:t>
            </a:r>
          </a:p>
          <a:p>
            <a:pPr lvl="4">
              <a:lnSpc>
                <a:spcPct val="90000"/>
              </a:lnSpc>
              <a:spcBef>
                <a:spcPts val="500"/>
              </a:spcBef>
              <a:buChar char="•"/>
            </a:pPr>
            <a:r>
              <a:rPr lang="en-US" dirty="0"/>
              <a:t>Fifth level</a:t>
            </a:r>
            <a:endParaRPr lang="fi-FI" dirty="0"/>
          </a:p>
        </p:txBody>
      </p:sp>
    </p:spTree>
    <p:extLst>
      <p:ext uri="{BB962C8B-B14F-4D97-AF65-F5344CB8AC3E}">
        <p14:creationId xmlns:p14="http://schemas.microsoft.com/office/powerpoint/2010/main" val="402138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full width">
    <p:spTree>
      <p:nvGrpSpPr>
        <p:cNvPr id="1" name=""/>
        <p:cNvGrpSpPr/>
        <p:nvPr/>
      </p:nvGrpSpPr>
      <p:grpSpPr>
        <a:xfrm>
          <a:off x="0" y="0"/>
          <a:ext cx="0" cy="0"/>
          <a:chOff x="0" y="0"/>
          <a:chExt cx="0" cy="0"/>
        </a:xfrm>
      </p:grpSpPr>
      <p:sp>
        <p:nvSpPr>
          <p:cNvPr id="5" name="Pladsholder til billede 4"/>
          <p:cNvSpPr>
            <a:spLocks noGrp="1"/>
          </p:cNvSpPr>
          <p:nvPr>
            <p:ph type="pic" sz="quarter" idx="10" hasCustomPrompt="1"/>
          </p:nvPr>
        </p:nvSpPr>
        <p:spPr>
          <a:xfrm>
            <a:off x="0" y="0"/>
            <a:ext cx="9144000" cy="5143500"/>
          </a:xfrm>
          <a:prstGeom prst="rect">
            <a:avLst/>
          </a:prstGeom>
        </p:spPr>
        <p:txBody>
          <a:bodyPr/>
          <a:lstStyle>
            <a:lvl1pPr>
              <a:defRPr baseline="0"/>
            </a:lvl1pPr>
          </a:lstStyle>
          <a:p>
            <a:r>
              <a:rPr lang="da-DK" dirty="0"/>
              <a:t>Image, full width</a:t>
            </a:r>
          </a:p>
        </p:txBody>
      </p:sp>
      <p:sp>
        <p:nvSpPr>
          <p:cNvPr id="6" name="Tekstfelt 5"/>
          <p:cNvSpPr txBox="1"/>
          <p:nvPr userDrawn="1"/>
        </p:nvSpPr>
        <p:spPr>
          <a:xfrm>
            <a:off x="5399584" y="339502"/>
            <a:ext cx="3744416" cy="523220"/>
          </a:xfrm>
          <a:prstGeom prst="rect">
            <a:avLst/>
          </a:prstGeom>
          <a:noFill/>
        </p:spPr>
        <p:txBody>
          <a:bodyPr wrap="square" rtlCol="0">
            <a:spAutoFit/>
          </a:bodyPr>
          <a:lstStyle/>
          <a:p>
            <a:r>
              <a:rPr lang="da-DK" sz="2800" dirty="0">
                <a:solidFill>
                  <a:schemeClr val="bg1"/>
                </a:solidFill>
              </a:rPr>
              <a:t>Title</a:t>
            </a:r>
          </a:p>
        </p:txBody>
      </p:sp>
      <p:sp>
        <p:nvSpPr>
          <p:cNvPr id="4" name="Pladsholder til indhold 3"/>
          <p:cNvSpPr>
            <a:spLocks noGrp="1"/>
          </p:cNvSpPr>
          <p:nvPr>
            <p:ph sz="quarter" idx="11"/>
          </p:nvPr>
        </p:nvSpPr>
        <p:spPr>
          <a:xfrm>
            <a:off x="5435600" y="842963"/>
            <a:ext cx="3168650" cy="3384550"/>
          </a:xfrm>
          <a:prstGeom prst="rect">
            <a:avLst/>
          </a:prstGeom>
        </p:spPr>
        <p:txBody>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7" name="Bildobjekt 7"/>
          <p:cNvPicPr>
            <a:picLocks noChangeAspect="1"/>
          </p:cNvPicPr>
          <p:nvPr userDrawn="1"/>
        </p:nvPicPr>
        <p:blipFill rotWithShape="1">
          <a:blip r:embed="rId2" cstate="print">
            <a:extLst>
              <a:ext uri="{28A0092B-C50C-407E-A947-70E740481C1C}">
                <a14:useLocalDpi xmlns:a14="http://schemas.microsoft.com/office/drawing/2010/main" val="0"/>
              </a:ext>
            </a:extLst>
          </a:blip>
          <a:srcRect t="-2959" r="42477" b="75238"/>
          <a:stretch/>
        </p:blipFill>
        <p:spPr>
          <a:xfrm>
            <a:off x="179512" y="4731990"/>
            <a:ext cx="1132648" cy="283192"/>
          </a:xfrm>
          <a:prstGeom prst="rect">
            <a:avLst/>
          </a:prstGeom>
        </p:spPr>
      </p:pic>
    </p:spTree>
    <p:extLst>
      <p:ext uri="{BB962C8B-B14F-4D97-AF65-F5344CB8AC3E}">
        <p14:creationId xmlns:p14="http://schemas.microsoft.com/office/powerpoint/2010/main" val="1400870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steel blue">
    <p:spTree>
      <p:nvGrpSpPr>
        <p:cNvPr id="1" name=""/>
        <p:cNvGrpSpPr/>
        <p:nvPr/>
      </p:nvGrpSpPr>
      <p:grpSpPr>
        <a:xfrm>
          <a:off x="0" y="0"/>
          <a:ext cx="0" cy="0"/>
          <a:chOff x="0" y="0"/>
          <a:chExt cx="0" cy="0"/>
        </a:xfrm>
      </p:grpSpPr>
      <p:sp>
        <p:nvSpPr>
          <p:cNvPr id="2" name="Titel 1"/>
          <p:cNvSpPr>
            <a:spLocks noGrp="1"/>
          </p:cNvSpPr>
          <p:nvPr>
            <p:ph type="title"/>
          </p:nvPr>
        </p:nvSpPr>
        <p:spPr>
          <a:xfrm>
            <a:off x="628650" y="274638"/>
            <a:ext cx="7886700" cy="993775"/>
          </a:xfrm>
          <a:prstGeom prst="rect">
            <a:avLst/>
          </a:prstGeom>
        </p:spPr>
        <p:txBody>
          <a:bodyPr/>
          <a:lstStyle>
            <a:lvl1pPr>
              <a:defRPr sz="2800">
                <a:solidFill>
                  <a:schemeClr val="bg1"/>
                </a:solidFill>
                <a:latin typeface="Arial" panose="020B0604020202020204" pitchFamily="34" charset="0"/>
                <a:cs typeface="Arial" panose="020B0604020202020204" pitchFamily="34" charset="0"/>
              </a:defRPr>
            </a:lvl1pPr>
          </a:lstStyle>
          <a:p>
            <a:r>
              <a:rPr lang="da-DK" dirty="0"/>
              <a:t>Klik for at redigere i master</a:t>
            </a:r>
          </a:p>
        </p:txBody>
      </p:sp>
      <p:sp>
        <p:nvSpPr>
          <p:cNvPr id="3" name="Pladsholder til indhold 2"/>
          <p:cNvSpPr>
            <a:spLocks noGrp="1"/>
          </p:cNvSpPr>
          <p:nvPr>
            <p:ph idx="1"/>
          </p:nvPr>
        </p:nvSpPr>
        <p:spPr>
          <a:xfrm>
            <a:off x="628650" y="1370013"/>
            <a:ext cx="7886700" cy="3262312"/>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752217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 two coloumns">
    <p:spTree>
      <p:nvGrpSpPr>
        <p:cNvPr id="1" name=""/>
        <p:cNvGrpSpPr/>
        <p:nvPr/>
      </p:nvGrpSpPr>
      <p:grpSpPr>
        <a:xfrm>
          <a:off x="0" y="0"/>
          <a:ext cx="0" cy="0"/>
          <a:chOff x="0" y="0"/>
          <a:chExt cx="0" cy="0"/>
        </a:xfrm>
      </p:grpSpPr>
      <p:sp>
        <p:nvSpPr>
          <p:cNvPr id="2" name="Titel 1"/>
          <p:cNvSpPr>
            <a:spLocks noGrp="1"/>
          </p:cNvSpPr>
          <p:nvPr>
            <p:ph type="title"/>
          </p:nvPr>
        </p:nvSpPr>
        <p:spPr>
          <a:xfrm>
            <a:off x="630238" y="274638"/>
            <a:ext cx="7886700" cy="993775"/>
          </a:xfrm>
          <a:prstGeom prst="rect">
            <a:avLst/>
          </a:prstGeom>
        </p:spPr>
        <p:txBody>
          <a:bodyPr/>
          <a:lstStyle>
            <a:lvl1pPr>
              <a:defRPr sz="2800">
                <a:solidFill>
                  <a:schemeClr val="bg1"/>
                </a:solidFill>
                <a:latin typeface="Arial" panose="020B0604020202020204" pitchFamily="34" charset="0"/>
                <a:cs typeface="Arial" panose="020B0604020202020204" pitchFamily="34" charset="0"/>
              </a:defRPr>
            </a:lvl1pPr>
          </a:lstStyle>
          <a:p>
            <a:r>
              <a:rPr lang="da-DK" dirty="0"/>
              <a:t>Klik for at redigere i master</a:t>
            </a:r>
          </a:p>
        </p:txBody>
      </p:sp>
      <p:sp>
        <p:nvSpPr>
          <p:cNvPr id="3" name="Pladsholder til tekst 2"/>
          <p:cNvSpPr>
            <a:spLocks noGrp="1"/>
          </p:cNvSpPr>
          <p:nvPr>
            <p:ph type="body" idx="1"/>
          </p:nvPr>
        </p:nvSpPr>
        <p:spPr>
          <a:xfrm>
            <a:off x="630238" y="1260475"/>
            <a:ext cx="3868737" cy="619125"/>
          </a:xfrm>
          <a:prstGeom prst="rect">
            <a:avLst/>
          </a:prstGeom>
        </p:spPr>
        <p:txBody>
          <a:bodyPr anchor="b"/>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i master</a:t>
            </a:r>
          </a:p>
        </p:txBody>
      </p:sp>
      <p:sp>
        <p:nvSpPr>
          <p:cNvPr id="4" name="Pladsholder til indhold 3"/>
          <p:cNvSpPr>
            <a:spLocks noGrp="1"/>
          </p:cNvSpPr>
          <p:nvPr>
            <p:ph sz="half" idx="2"/>
          </p:nvPr>
        </p:nvSpPr>
        <p:spPr>
          <a:xfrm>
            <a:off x="630238" y="1879600"/>
            <a:ext cx="3868737" cy="2762250"/>
          </a:xfrm>
          <a:prstGeom prst="rect">
            <a:avLst/>
          </a:prstGeom>
        </p:spPr>
        <p:txBody>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p:cNvSpPr>
            <a:spLocks noGrp="1"/>
          </p:cNvSpPr>
          <p:nvPr>
            <p:ph type="body" sz="quarter" idx="3"/>
          </p:nvPr>
        </p:nvSpPr>
        <p:spPr>
          <a:xfrm>
            <a:off x="4629150" y="1260475"/>
            <a:ext cx="3887788" cy="619125"/>
          </a:xfrm>
          <a:prstGeom prst="rect">
            <a:avLst/>
          </a:prstGeom>
        </p:spPr>
        <p:txBody>
          <a:bodyPr anchor="b"/>
          <a:lstStyle>
            <a:lvl1pPr marL="0" indent="0">
              <a:buNone/>
              <a:defRPr sz="20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redigere i master</a:t>
            </a:r>
          </a:p>
        </p:txBody>
      </p:sp>
      <p:sp>
        <p:nvSpPr>
          <p:cNvPr id="6" name="Pladsholder til indhold 5"/>
          <p:cNvSpPr>
            <a:spLocks noGrp="1"/>
          </p:cNvSpPr>
          <p:nvPr>
            <p:ph sz="quarter" idx="4"/>
          </p:nvPr>
        </p:nvSpPr>
        <p:spPr>
          <a:xfrm>
            <a:off x="4629150" y="1879600"/>
            <a:ext cx="3887788" cy="2762250"/>
          </a:xfrm>
          <a:prstGeom prst="rect">
            <a:avLst/>
          </a:prstGeom>
        </p:spPr>
        <p:txBody>
          <a:bodyPr/>
          <a:lstStyle>
            <a:lvl1pPr>
              <a:defRPr sz="18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062340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lvl1pPr>
              <a:defRPr lang="fi-FI" sz="2800" dirty="0">
                <a:solidFill>
                  <a:schemeClr val="bg1"/>
                </a:solidFill>
                <a:latin typeface="Arial" panose="020B0604020202020204" pitchFamily="34" charset="0"/>
                <a:cs typeface="Arial" panose="020B0604020202020204" pitchFamily="34" charset="0"/>
              </a:defRPr>
            </a:lvl1pPr>
          </a:lstStyle>
          <a:p>
            <a:pPr lvl="0"/>
            <a:r>
              <a:rPr lang="en-US" dirty="0"/>
              <a:t>Click to edit Master title style</a:t>
            </a:r>
            <a:endParaRPr lang="fi-FI" dirty="0"/>
          </a:p>
        </p:txBody>
      </p:sp>
    </p:spTree>
    <p:extLst>
      <p:ext uri="{BB962C8B-B14F-4D97-AF65-F5344CB8AC3E}">
        <p14:creationId xmlns:p14="http://schemas.microsoft.com/office/powerpoint/2010/main" val="421214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statement">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375"/>
            <a:ext cx="6858000" cy="1790700"/>
          </a:xfrm>
          <a:prstGeom prst="rect">
            <a:avLst/>
          </a:prstGeom>
        </p:spPr>
        <p:txBody>
          <a:bodyPr anchor="b"/>
          <a:lstStyle>
            <a:lvl1pPr algn="ctr">
              <a:defRPr sz="3600">
                <a:solidFill>
                  <a:schemeClr val="bg1"/>
                </a:solidFill>
                <a:latin typeface="Arial" panose="020B0604020202020204" pitchFamily="34" charset="0"/>
                <a:cs typeface="Arial" panose="020B0604020202020204" pitchFamily="34" charset="0"/>
              </a:defRPr>
            </a:lvl1pPr>
          </a:lstStyle>
          <a:p>
            <a:r>
              <a:rPr lang="da-DK" dirty="0"/>
              <a:t>Klik for at redigere i master</a:t>
            </a:r>
          </a:p>
        </p:txBody>
      </p:sp>
      <p:sp>
        <p:nvSpPr>
          <p:cNvPr id="3" name="Undertitel 2"/>
          <p:cNvSpPr>
            <a:spLocks noGrp="1"/>
          </p:cNvSpPr>
          <p:nvPr>
            <p:ph type="subTitle" idx="1"/>
          </p:nvPr>
        </p:nvSpPr>
        <p:spPr>
          <a:xfrm>
            <a:off x="1143000" y="2701925"/>
            <a:ext cx="6858000" cy="1241425"/>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i master</a:t>
            </a:r>
          </a:p>
        </p:txBody>
      </p:sp>
    </p:spTree>
    <p:extLst>
      <p:ext uri="{BB962C8B-B14F-4D97-AF65-F5344CB8AC3E}">
        <p14:creationId xmlns:p14="http://schemas.microsoft.com/office/powerpoint/2010/main" val="3746846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ymetri image half width + text">
    <p:spTree>
      <p:nvGrpSpPr>
        <p:cNvPr id="1" name=""/>
        <p:cNvGrpSpPr/>
        <p:nvPr/>
      </p:nvGrpSpPr>
      <p:grpSpPr>
        <a:xfrm>
          <a:off x="0" y="0"/>
          <a:ext cx="0" cy="0"/>
          <a:chOff x="0" y="0"/>
          <a:chExt cx="0" cy="0"/>
        </a:xfrm>
      </p:grpSpPr>
      <p:sp>
        <p:nvSpPr>
          <p:cNvPr id="11" name="Pladsholder til tekst 10"/>
          <p:cNvSpPr>
            <a:spLocks noGrp="1"/>
          </p:cNvSpPr>
          <p:nvPr>
            <p:ph type="body" sz="quarter" idx="10"/>
          </p:nvPr>
        </p:nvSpPr>
        <p:spPr>
          <a:xfrm>
            <a:off x="5076825" y="555625"/>
            <a:ext cx="3527425" cy="338455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billede 2"/>
          <p:cNvSpPr>
            <a:spLocks noGrp="1"/>
          </p:cNvSpPr>
          <p:nvPr>
            <p:ph type="pic" sz="quarter" idx="11" hasCustomPrompt="1"/>
          </p:nvPr>
        </p:nvSpPr>
        <p:spPr>
          <a:xfrm>
            <a:off x="0" y="0"/>
            <a:ext cx="4535488" cy="5143500"/>
          </a:xfrm>
          <a:prstGeom prst="rect">
            <a:avLst/>
          </a:prstGeom>
        </p:spPr>
        <p:txBody>
          <a:bodyPr/>
          <a:lstStyle>
            <a:lvl1pPr>
              <a:defRPr baseline="0"/>
            </a:lvl1pPr>
          </a:lstStyle>
          <a:p>
            <a:r>
              <a:rPr lang="da-DK" dirty="0"/>
              <a:t>Image, </a:t>
            </a:r>
            <a:r>
              <a:rPr lang="da-DK" dirty="0" err="1"/>
              <a:t>half</a:t>
            </a:r>
            <a:r>
              <a:rPr lang="da-DK" dirty="0"/>
              <a:t> </a:t>
            </a:r>
            <a:r>
              <a:rPr lang="da-DK" dirty="0" err="1"/>
              <a:t>width</a:t>
            </a:r>
            <a:r>
              <a:rPr lang="da-DK" dirty="0"/>
              <a:t>, </a:t>
            </a:r>
            <a:r>
              <a:rPr lang="da-DK" dirty="0" err="1"/>
              <a:t>click</a:t>
            </a:r>
            <a:r>
              <a:rPr lang="da-DK" dirty="0"/>
              <a:t> the </a:t>
            </a:r>
            <a:r>
              <a:rPr lang="da-DK" dirty="0" err="1"/>
              <a:t>icon</a:t>
            </a:r>
            <a:r>
              <a:rPr lang="da-DK" dirty="0"/>
              <a:t> to </a:t>
            </a:r>
            <a:r>
              <a:rPr lang="da-DK" dirty="0" err="1"/>
              <a:t>insert</a:t>
            </a:r>
            <a:r>
              <a:rPr lang="da-DK" dirty="0"/>
              <a:t>.</a:t>
            </a:r>
          </a:p>
          <a:p>
            <a:endParaRPr lang="da-DK" dirty="0"/>
          </a:p>
        </p:txBody>
      </p:sp>
    </p:spTree>
    <p:extLst>
      <p:ext uri="{BB962C8B-B14F-4D97-AF65-F5344CB8AC3E}">
        <p14:creationId xmlns:p14="http://schemas.microsoft.com/office/powerpoint/2010/main" val="286825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ktangel 2"/>
          <p:cNvSpPr/>
          <p:nvPr userDrawn="1"/>
        </p:nvSpPr>
        <p:spPr>
          <a:xfrm>
            <a:off x="5256212" y="1133"/>
            <a:ext cx="3887788" cy="5142366"/>
          </a:xfrm>
          <a:prstGeom prst="rect">
            <a:avLst/>
          </a:prstGeom>
          <a:solidFill>
            <a:srgbClr val="3EB1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solidFill>
                <a:schemeClr val="bg1"/>
              </a:solidFill>
            </a:endParaRPr>
          </a:p>
        </p:txBody>
      </p:sp>
      <p:sp>
        <p:nvSpPr>
          <p:cNvPr id="2" name="Title 1"/>
          <p:cNvSpPr>
            <a:spLocks noGrp="1"/>
          </p:cNvSpPr>
          <p:nvPr>
            <p:ph type="title" hasCustomPrompt="1"/>
          </p:nvPr>
        </p:nvSpPr>
        <p:spPr>
          <a:xfrm>
            <a:off x="5256212" y="360009"/>
            <a:ext cx="3867529" cy="480131"/>
          </a:xfrm>
          <a:prstGeom prst="rect">
            <a:avLst/>
          </a:prstGeom>
          <a:noFill/>
        </p:spPr>
        <p:txBody>
          <a:bodyPr wrap="square" rtlCol="0">
            <a:spAutoFit/>
          </a:bodyPr>
          <a:lstStyle>
            <a:lvl1pPr>
              <a:defRPr lang="fi-FI" sz="2800" dirty="0">
                <a:solidFill>
                  <a:schemeClr val="bg1"/>
                </a:solidFill>
                <a:latin typeface="+mn-lt"/>
                <a:ea typeface="+mn-ea"/>
                <a:cs typeface="+mn-cs"/>
              </a:defRPr>
            </a:lvl1pPr>
          </a:lstStyle>
          <a:p>
            <a:pPr marL="0" lvl="0"/>
            <a:r>
              <a:rPr lang="en-US" dirty="0"/>
              <a:t>Click to edit title style</a:t>
            </a:r>
            <a:endParaRPr lang="fi-FI" dirty="0"/>
          </a:p>
        </p:txBody>
      </p:sp>
      <p:sp>
        <p:nvSpPr>
          <p:cNvPr id="3" name="Picture Placeholder 2"/>
          <p:cNvSpPr>
            <a:spLocks noGrp="1"/>
          </p:cNvSpPr>
          <p:nvPr>
            <p:ph type="pic" idx="1"/>
          </p:nvPr>
        </p:nvSpPr>
        <p:spPr>
          <a:xfrm>
            <a:off x="33842" y="1133"/>
            <a:ext cx="9110157" cy="514620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9" name="Pladsholder til indhold 3"/>
          <p:cNvSpPr>
            <a:spLocks noGrp="1"/>
          </p:cNvSpPr>
          <p:nvPr>
            <p:ph sz="quarter" idx="11"/>
          </p:nvPr>
        </p:nvSpPr>
        <p:spPr>
          <a:xfrm>
            <a:off x="5435600" y="842962"/>
            <a:ext cx="3168650" cy="4105051"/>
          </a:xfrm>
          <a:prstGeom prst="rect">
            <a:avLst/>
          </a:prstGeom>
        </p:spPr>
        <p:txBody>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Rektangel 4"/>
          <p:cNvSpPr/>
          <p:nvPr userDrawn="1"/>
        </p:nvSpPr>
        <p:spPr>
          <a:xfrm>
            <a:off x="0" y="4587974"/>
            <a:ext cx="9144000" cy="555526"/>
          </a:xfrm>
          <a:prstGeom prst="rect">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4083918"/>
            <a:ext cx="1671861" cy="1671861"/>
          </a:xfrm>
          <a:prstGeom prst="rect">
            <a:avLst/>
          </a:prstGeom>
        </p:spPr>
      </p:pic>
    </p:spTree>
    <p:extLst>
      <p:ext uri="{BB962C8B-B14F-4D97-AF65-F5344CB8AC3E}">
        <p14:creationId xmlns:p14="http://schemas.microsoft.com/office/powerpoint/2010/main" val="945452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ktangel 2"/>
          <p:cNvSpPr/>
          <p:nvPr userDrawn="1"/>
        </p:nvSpPr>
        <p:spPr>
          <a:xfrm>
            <a:off x="5256212" y="1133"/>
            <a:ext cx="3887788" cy="5142366"/>
          </a:xfrm>
          <a:prstGeom prst="rect">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solidFill>
                <a:schemeClr val="bg1"/>
              </a:solidFill>
            </a:endParaRPr>
          </a:p>
        </p:txBody>
      </p:sp>
      <p:sp>
        <p:nvSpPr>
          <p:cNvPr id="2" name="Title 1"/>
          <p:cNvSpPr>
            <a:spLocks noGrp="1"/>
          </p:cNvSpPr>
          <p:nvPr>
            <p:ph type="title" hasCustomPrompt="1"/>
          </p:nvPr>
        </p:nvSpPr>
        <p:spPr>
          <a:xfrm>
            <a:off x="5256212" y="360009"/>
            <a:ext cx="3867529" cy="480131"/>
          </a:xfrm>
          <a:prstGeom prst="rect">
            <a:avLst/>
          </a:prstGeom>
          <a:noFill/>
        </p:spPr>
        <p:txBody>
          <a:bodyPr wrap="square" rtlCol="0">
            <a:spAutoFit/>
          </a:bodyPr>
          <a:lstStyle>
            <a:lvl1pPr>
              <a:defRPr lang="fi-FI" sz="2800" dirty="0">
                <a:solidFill>
                  <a:schemeClr val="bg1"/>
                </a:solidFill>
                <a:latin typeface="+mn-lt"/>
                <a:ea typeface="+mn-ea"/>
                <a:cs typeface="+mn-cs"/>
              </a:defRPr>
            </a:lvl1pPr>
          </a:lstStyle>
          <a:p>
            <a:pPr marL="0" lvl="0"/>
            <a:r>
              <a:rPr lang="en-US" dirty="0"/>
              <a:t>Click to edit title style</a:t>
            </a:r>
            <a:endParaRPr lang="fi-FI" dirty="0"/>
          </a:p>
        </p:txBody>
      </p:sp>
      <p:sp>
        <p:nvSpPr>
          <p:cNvPr id="9" name="Pladsholder til indhold 3"/>
          <p:cNvSpPr>
            <a:spLocks noGrp="1"/>
          </p:cNvSpPr>
          <p:nvPr>
            <p:ph sz="quarter" idx="11"/>
          </p:nvPr>
        </p:nvSpPr>
        <p:spPr>
          <a:xfrm>
            <a:off x="5435600" y="842962"/>
            <a:ext cx="3168650" cy="4105051"/>
          </a:xfrm>
          <a:prstGeom prst="rect">
            <a:avLst/>
          </a:prstGeom>
        </p:spPr>
        <p:txBody>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Rektangel 4"/>
          <p:cNvSpPr/>
          <p:nvPr userDrawn="1"/>
        </p:nvSpPr>
        <p:spPr>
          <a:xfrm>
            <a:off x="0" y="4587974"/>
            <a:ext cx="9144000" cy="555526"/>
          </a:xfrm>
          <a:prstGeom prst="rect">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4083918"/>
            <a:ext cx="1671861" cy="1671861"/>
          </a:xfrm>
          <a:prstGeom prst="rect">
            <a:avLst/>
          </a:prstGeom>
        </p:spPr>
      </p:pic>
      <p:sp>
        <p:nvSpPr>
          <p:cNvPr id="13" name="Pladsholder til billede 2"/>
          <p:cNvSpPr>
            <a:spLocks noGrp="1"/>
          </p:cNvSpPr>
          <p:nvPr>
            <p:ph type="pic" sz="quarter" idx="12" hasCustomPrompt="1"/>
          </p:nvPr>
        </p:nvSpPr>
        <p:spPr>
          <a:xfrm>
            <a:off x="0" y="0"/>
            <a:ext cx="4535488" cy="5143500"/>
          </a:xfrm>
          <a:prstGeom prst="rect">
            <a:avLst/>
          </a:prstGeom>
        </p:spPr>
        <p:txBody>
          <a:bodyPr/>
          <a:lstStyle>
            <a:lvl1pPr>
              <a:defRPr baseline="0"/>
            </a:lvl1pPr>
          </a:lstStyle>
          <a:p>
            <a:r>
              <a:rPr lang="da-DK" dirty="0"/>
              <a:t>Image, </a:t>
            </a:r>
            <a:r>
              <a:rPr lang="da-DK" dirty="0" err="1"/>
              <a:t>half</a:t>
            </a:r>
            <a:r>
              <a:rPr lang="da-DK" dirty="0"/>
              <a:t> </a:t>
            </a:r>
            <a:r>
              <a:rPr lang="da-DK" dirty="0" err="1"/>
              <a:t>width</a:t>
            </a:r>
            <a:r>
              <a:rPr lang="da-DK" dirty="0"/>
              <a:t>, </a:t>
            </a:r>
            <a:r>
              <a:rPr lang="da-DK" dirty="0" err="1"/>
              <a:t>click</a:t>
            </a:r>
            <a:r>
              <a:rPr lang="da-DK" dirty="0"/>
              <a:t> the </a:t>
            </a:r>
            <a:r>
              <a:rPr lang="da-DK" dirty="0" err="1"/>
              <a:t>icon</a:t>
            </a:r>
            <a:r>
              <a:rPr lang="da-DK" dirty="0"/>
              <a:t> to </a:t>
            </a:r>
            <a:r>
              <a:rPr lang="da-DK" dirty="0" err="1"/>
              <a:t>insert</a:t>
            </a:r>
            <a:r>
              <a:rPr lang="da-DK" dirty="0"/>
              <a:t>.</a:t>
            </a:r>
          </a:p>
          <a:p>
            <a:endParaRPr lang="da-DK" dirty="0"/>
          </a:p>
        </p:txBody>
      </p:sp>
    </p:spTree>
    <p:extLst>
      <p:ext uri="{BB962C8B-B14F-4D97-AF65-F5344CB8AC3E}">
        <p14:creationId xmlns:p14="http://schemas.microsoft.com/office/powerpoint/2010/main" val="1752827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slide, Presentation. name, date">
    <p:spTree>
      <p:nvGrpSpPr>
        <p:cNvPr id="1" name=""/>
        <p:cNvGrpSpPr/>
        <p:nvPr/>
      </p:nvGrpSpPr>
      <p:grpSpPr>
        <a:xfrm>
          <a:off x="0" y="0"/>
          <a:ext cx="0" cy="0"/>
          <a:chOff x="0" y="0"/>
          <a:chExt cx="0" cy="0"/>
        </a:xfrm>
      </p:grpSpPr>
      <p:sp>
        <p:nvSpPr>
          <p:cNvPr id="2" name="Pladsholder til titel 4"/>
          <p:cNvSpPr>
            <a:spLocks noGrp="1"/>
          </p:cNvSpPr>
          <p:nvPr>
            <p:ph type="title"/>
          </p:nvPr>
        </p:nvSpPr>
        <p:spPr>
          <a:xfrm>
            <a:off x="1043608" y="1577975"/>
            <a:ext cx="5470355" cy="993775"/>
          </a:xfrm>
          <a:prstGeom prst="rect">
            <a:avLst/>
          </a:prstGeom>
        </p:spPr>
        <p:txBody>
          <a:bodyPr vert="horz" lIns="91440" tIns="45720" rIns="91440" bIns="45720" rtlCol="0" anchor="ctr">
            <a:normAutofit/>
          </a:bodyPr>
          <a:lstStyle>
            <a:lvl1pPr algn="r">
              <a:defRPr sz="2800">
                <a:solidFill>
                  <a:schemeClr val="bg1"/>
                </a:solidFill>
              </a:defRPr>
            </a:lvl1pPr>
          </a:lstStyle>
          <a:p>
            <a:r>
              <a:rPr lang="da-DK" dirty="0"/>
              <a:t>Presentation </a:t>
            </a:r>
            <a:r>
              <a:rPr lang="da-DK" dirty="0" err="1"/>
              <a:t>title</a:t>
            </a:r>
            <a:r>
              <a:rPr lang="da-DK" dirty="0"/>
              <a:t/>
            </a:r>
            <a:br>
              <a:rPr lang="da-DK" dirty="0"/>
            </a:br>
            <a:endParaRPr lang="da-DK" dirty="0"/>
          </a:p>
        </p:txBody>
      </p:sp>
      <p:sp>
        <p:nvSpPr>
          <p:cNvPr id="10" name="Pladsholder til tekst 9"/>
          <p:cNvSpPr>
            <a:spLocks noGrp="1"/>
          </p:cNvSpPr>
          <p:nvPr>
            <p:ph type="body" sz="quarter" idx="10" hasCustomPrompt="1"/>
          </p:nvPr>
        </p:nvSpPr>
        <p:spPr>
          <a:xfrm>
            <a:off x="1043608" y="3219822"/>
            <a:ext cx="4607719" cy="935038"/>
          </a:xfrm>
          <a:prstGeom prst="rect">
            <a:avLst/>
          </a:prstGeom>
        </p:spPr>
        <p:txBody>
          <a:bodyPr/>
          <a:lstStyle>
            <a:lvl1pPr marL="0" indent="0" algn="r">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da-DK" dirty="0" err="1"/>
              <a:t>Name</a:t>
            </a:r>
            <a:endParaRPr lang="da-DK" dirty="0"/>
          </a:p>
          <a:p>
            <a:pPr lvl="0"/>
            <a:r>
              <a:rPr lang="da-DK" dirty="0"/>
              <a:t>Title</a:t>
            </a:r>
          </a:p>
          <a:p>
            <a:pPr lvl="0"/>
            <a:r>
              <a:rPr lang="da-DK" dirty="0"/>
              <a:t>Date</a:t>
            </a:r>
          </a:p>
        </p:txBody>
      </p:sp>
    </p:spTree>
    <p:extLst>
      <p:ext uri="{BB962C8B-B14F-4D97-AF65-F5344CB8AC3E}">
        <p14:creationId xmlns:p14="http://schemas.microsoft.com/office/powerpoint/2010/main" val="114408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i-FI" dirty="0"/>
          </a:p>
        </p:txBody>
      </p:sp>
      <p:sp>
        <p:nvSpPr>
          <p:cNvPr id="3" name="Content Placeholder 2"/>
          <p:cNvSpPr>
            <a:spLocks noGrp="1"/>
          </p:cNvSpPr>
          <p:nvPr>
            <p:ph sz="half" idx="1"/>
          </p:nvPr>
        </p:nvSpPr>
        <p:spPr>
          <a:xfrm>
            <a:off x="628650" y="1370012"/>
            <a:ext cx="3867150" cy="350599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p:cNvSpPr>
            <a:spLocks noGrp="1"/>
          </p:cNvSpPr>
          <p:nvPr>
            <p:ph sz="half" idx="2"/>
          </p:nvPr>
        </p:nvSpPr>
        <p:spPr>
          <a:xfrm>
            <a:off x="4648200" y="1370013"/>
            <a:ext cx="3867150" cy="35059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3694240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6" name="Tekstfelt 5"/>
          <p:cNvSpPr txBox="1"/>
          <p:nvPr userDrawn="1"/>
        </p:nvSpPr>
        <p:spPr>
          <a:xfrm>
            <a:off x="2987824" y="1635646"/>
            <a:ext cx="3528392" cy="523220"/>
          </a:xfrm>
          <a:prstGeom prst="rect">
            <a:avLst/>
          </a:prstGeom>
          <a:noFill/>
        </p:spPr>
        <p:txBody>
          <a:bodyPr wrap="square" rtlCol="0">
            <a:spAutoFit/>
          </a:bodyPr>
          <a:lstStyle/>
          <a:p>
            <a:pPr algn="r"/>
            <a:r>
              <a:rPr lang="da-DK" sz="28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Break</a:t>
            </a:r>
            <a:endParaRPr lang="da-DK" sz="16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05969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gline Symetri">
    <p:spTree>
      <p:nvGrpSpPr>
        <p:cNvPr id="1" name=""/>
        <p:cNvGrpSpPr/>
        <p:nvPr/>
      </p:nvGrpSpPr>
      <p:grpSpPr>
        <a:xfrm>
          <a:off x="0" y="0"/>
          <a:ext cx="0" cy="0"/>
          <a:chOff x="0" y="0"/>
          <a:chExt cx="0" cy="0"/>
        </a:xfrm>
      </p:grpSpPr>
      <p:sp>
        <p:nvSpPr>
          <p:cNvPr id="6" name="Tekstfelt 5"/>
          <p:cNvSpPr txBox="1"/>
          <p:nvPr userDrawn="1"/>
        </p:nvSpPr>
        <p:spPr>
          <a:xfrm>
            <a:off x="2987824" y="1563638"/>
            <a:ext cx="3528392" cy="769441"/>
          </a:xfrm>
          <a:prstGeom prst="rect">
            <a:avLst/>
          </a:prstGeom>
          <a:noFill/>
        </p:spPr>
        <p:txBody>
          <a:bodyPr wrap="square" rtlCol="0">
            <a:spAutoFit/>
          </a:bodyPr>
          <a:lstStyle/>
          <a:p>
            <a:r>
              <a:rPr lang="da-DK" sz="28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Shape</a:t>
            </a:r>
            <a:r>
              <a:rPr lang="da-DK" sz="28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the Future</a:t>
            </a:r>
          </a:p>
          <a:p>
            <a:pPr algn="r"/>
            <a:r>
              <a:rPr lang="da-DK" sz="16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Add</a:t>
            </a:r>
            <a:r>
              <a:rPr lang="da-DK" sz="16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a-DK" sz="16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Symetri</a:t>
            </a:r>
            <a:r>
              <a:rPr lang="da-DK" sz="16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to </a:t>
            </a:r>
            <a:r>
              <a:rPr lang="da-DK" sz="16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Your</a:t>
            </a:r>
            <a:r>
              <a:rPr lang="da-DK" sz="16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Value Chain</a:t>
            </a:r>
          </a:p>
        </p:txBody>
      </p:sp>
    </p:spTree>
    <p:extLst>
      <p:ext uri="{BB962C8B-B14F-4D97-AF65-F5344CB8AC3E}">
        <p14:creationId xmlns:p14="http://schemas.microsoft.com/office/powerpoint/2010/main" val="1873029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ur Mission">
    <p:spTree>
      <p:nvGrpSpPr>
        <p:cNvPr id="1" name=""/>
        <p:cNvGrpSpPr/>
        <p:nvPr/>
      </p:nvGrpSpPr>
      <p:grpSpPr>
        <a:xfrm>
          <a:off x="0" y="0"/>
          <a:ext cx="0" cy="0"/>
          <a:chOff x="0" y="0"/>
          <a:chExt cx="0" cy="0"/>
        </a:xfrm>
      </p:grpSpPr>
      <p:pic>
        <p:nvPicPr>
          <p:cNvPr id="11" name="Picture 10" descr="http://test.symetri.eu/media/1227/blue-balls-_-topbanner-blur-effect_no-hexagons.jpg?center=0.375,0.37246963562753038&amp;mode=crop&amp;width=1500&amp;height=550&amp;rnd=13103232437000000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90220" y="0"/>
            <a:ext cx="14284325" cy="5238115"/>
          </a:xfrm>
          <a:prstGeom prst="rect">
            <a:avLst/>
          </a:prstGeom>
          <a:noFill/>
          <a:ln>
            <a:noFill/>
          </a:ln>
        </p:spPr>
      </p:pic>
      <p:sp>
        <p:nvSpPr>
          <p:cNvPr id="15" name="Rektangel 2"/>
          <p:cNvSpPr/>
          <p:nvPr userDrawn="1"/>
        </p:nvSpPr>
        <p:spPr>
          <a:xfrm>
            <a:off x="-57095" y="0"/>
            <a:ext cx="9433048" cy="5238115"/>
          </a:xfrm>
          <a:prstGeom prst="rect">
            <a:avLst/>
          </a:prstGeom>
          <a:solidFill>
            <a:srgbClr val="3EB1C8">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pic>
        <p:nvPicPr>
          <p:cNvPr id="8" name="Billed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4368" y="4158357"/>
            <a:ext cx="1509737" cy="1509737"/>
          </a:xfrm>
          <a:prstGeom prst="rect">
            <a:avLst/>
          </a:prstGeom>
        </p:spPr>
      </p:pic>
      <p:pic>
        <p:nvPicPr>
          <p:cNvPr id="12" name="Pladsholder til billede 3"/>
          <p:cNvPicPr>
            <a:picLocks noChangeAspect="1"/>
          </p:cNvPicPr>
          <p:nvPr userDrawn="1"/>
        </p:nvPicPr>
        <p:blipFill>
          <a:blip r:embed="rId4" cstate="print">
            <a:extLst>
              <a:ext uri="{28A0092B-C50C-407E-A947-70E740481C1C}">
                <a14:useLocalDpi xmlns:a14="http://schemas.microsoft.com/office/drawing/2010/main" val="0"/>
              </a:ext>
            </a:extLst>
          </a:blip>
          <a:srcRect t="15743" b="15743"/>
          <a:stretch>
            <a:fillRect/>
          </a:stretch>
        </p:blipFill>
        <p:spPr>
          <a:xfrm>
            <a:off x="4450397" y="0"/>
            <a:ext cx="4535489" cy="5143500"/>
          </a:xfrm>
          <a:prstGeom prst="rect">
            <a:avLst/>
          </a:prstGeom>
        </p:spPr>
      </p:pic>
      <p:sp>
        <p:nvSpPr>
          <p:cNvPr id="16" name="Rectangle 15"/>
          <p:cNvSpPr/>
          <p:nvPr userDrawn="1"/>
        </p:nvSpPr>
        <p:spPr>
          <a:xfrm>
            <a:off x="124198" y="4706199"/>
            <a:ext cx="3583706" cy="338554"/>
          </a:xfrm>
          <a:prstGeom prst="rect">
            <a:avLst/>
          </a:prstGeom>
        </p:spPr>
        <p:txBody>
          <a:bodyPr wrap="square">
            <a:spAutoFit/>
          </a:bodyPr>
          <a:lstStyle/>
          <a:p>
            <a:pPr algn="r"/>
            <a:r>
              <a:rPr lang="en-US" sz="1600" i="1" dirty="0">
                <a:solidFill>
                  <a:srgbClr val="FFFFFF"/>
                </a:solidFill>
                <a:effectLst>
                  <a:outerShdw blurRad="38100" dist="38100" dir="2700000" algn="tl">
                    <a:srgbClr val="000000">
                      <a:alpha val="43137"/>
                    </a:srgbClr>
                  </a:outerShdw>
                </a:effectLst>
              </a:rPr>
              <a:t>“ Let Your Ideas Shape the Future! “</a:t>
            </a:r>
            <a:endParaRPr lang="fi-FI" sz="1600" i="1" dirty="0">
              <a:solidFill>
                <a:srgbClr val="FFFFFF"/>
              </a:solidFill>
              <a:effectLst>
                <a:outerShdw blurRad="38100" dist="38100" dir="2700000" algn="tl">
                  <a:srgbClr val="000000">
                    <a:alpha val="43137"/>
                  </a:srgbClr>
                </a:outerShdw>
              </a:effectLst>
            </a:endParaRPr>
          </a:p>
        </p:txBody>
      </p:sp>
      <p:sp>
        <p:nvSpPr>
          <p:cNvPr id="3" name="Text Placeholder 2"/>
          <p:cNvSpPr>
            <a:spLocks noGrp="1"/>
          </p:cNvSpPr>
          <p:nvPr>
            <p:ph type="body" sz="quarter" idx="10"/>
          </p:nvPr>
        </p:nvSpPr>
        <p:spPr>
          <a:xfrm>
            <a:off x="367840" y="836618"/>
            <a:ext cx="5112519" cy="3470264"/>
          </a:xfrm>
          <a:prstGeom prst="rect">
            <a:avLst/>
          </a:prstGeom>
        </p:spPr>
        <p:txBody>
          <a:bodyPr>
            <a:normAutofit/>
          </a:bodyPr>
          <a:lstStyle>
            <a:lvl1pPr marL="0" indent="0" algn="r">
              <a:buNone/>
              <a:defRPr sz="2800">
                <a:solidFill>
                  <a:schemeClr val="bg1"/>
                </a:solidFill>
                <a:effectLst>
                  <a:outerShdw blurRad="38100" dist="38100" dir="2700000" algn="tl">
                    <a:srgbClr val="000000">
                      <a:alpha val="43137"/>
                    </a:srgbClr>
                  </a:outerShdw>
                </a:effectLst>
              </a:defRPr>
            </a:lvl1pPr>
            <a:lvl2pPr marL="457200" indent="0" algn="r">
              <a:buNone/>
              <a:defRPr sz="2400">
                <a:solidFill>
                  <a:schemeClr val="bg1"/>
                </a:solidFill>
                <a:effectLst>
                  <a:outerShdw blurRad="38100" dist="38100" dir="2700000" algn="tl">
                    <a:srgbClr val="000000">
                      <a:alpha val="43137"/>
                    </a:srgbClr>
                  </a:outerShdw>
                </a:effectLst>
              </a:defRPr>
            </a:lvl2pPr>
            <a:lvl3pPr marL="914400" indent="0" algn="r">
              <a:buNone/>
              <a:defRPr>
                <a:solidFill>
                  <a:schemeClr val="bg1"/>
                </a:solidFill>
              </a:defRPr>
            </a:lvl3pPr>
            <a:lvl4pPr marL="1371600" indent="0" algn="r">
              <a:buNone/>
              <a:defRPr>
                <a:solidFill>
                  <a:schemeClr val="bg1"/>
                </a:solidFill>
              </a:defRPr>
            </a:lvl4pPr>
            <a:lvl5pPr marL="1828800" indent="0" algn="r">
              <a:buNone/>
              <a:defRPr>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617503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ymetri white: Title and content objec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5605" y="483518"/>
            <a:ext cx="8363272" cy="918102"/>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
        <p:nvSpPr>
          <p:cNvPr id="4" name="Content Placeholder 3"/>
          <p:cNvSpPr>
            <a:spLocks noGrp="1"/>
          </p:cNvSpPr>
          <p:nvPr>
            <p:ph sz="quarter" idx="10"/>
          </p:nvPr>
        </p:nvSpPr>
        <p:spPr>
          <a:xfrm>
            <a:off x="435605" y="1491630"/>
            <a:ext cx="8351837" cy="3187469"/>
          </a:xfrm>
          <a:prstGeom prst="rect">
            <a:avLst/>
          </a:prstGeom>
        </p:spPr>
        <p:txBody>
          <a:bodyPr>
            <a:normAutofit/>
          </a:bodyPr>
          <a:lstStyle>
            <a:lvl1pPr>
              <a:defRPr sz="1800">
                <a:solidFill>
                  <a:schemeClr val="bg1"/>
                </a:solidFill>
                <a:latin typeface="Arial" pitchFamily="34" charset="0"/>
                <a:cs typeface="Arial" pitchFamily="34" charset="0"/>
              </a:defRPr>
            </a:lvl1pPr>
            <a:lvl2pPr>
              <a:defRPr sz="16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200">
                <a:solidFill>
                  <a:schemeClr val="bg1"/>
                </a:solidFill>
                <a:latin typeface="Arial" pitchFamily="34" charset="0"/>
                <a:cs typeface="Arial" pitchFamily="34" charset="0"/>
              </a:defRPr>
            </a:lvl4pPr>
            <a:lvl5pPr>
              <a:defRPr sz="1200">
                <a:solidFill>
                  <a:schemeClr val="bg1"/>
                </a:solidFill>
                <a:latin typeface="Arial" pitchFamily="34" charset="0"/>
                <a:cs typeface="Arial" pitchFamily="34"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sv-SE" dirty="0"/>
          </a:p>
        </p:txBody>
      </p:sp>
      <p:sp>
        <p:nvSpPr>
          <p:cNvPr id="5" name="Slide Number Placeholder 5"/>
          <p:cNvSpPr>
            <a:spLocks noGrp="1"/>
          </p:cNvSpPr>
          <p:nvPr>
            <p:ph type="sldNum" sz="quarter" idx="4"/>
          </p:nvPr>
        </p:nvSpPr>
        <p:spPr>
          <a:xfrm>
            <a:off x="503169" y="4737084"/>
            <a:ext cx="370384" cy="2738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a:defRPr lang="sv-SE" sz="800" smtClean="0">
                <a:solidFill>
                  <a:schemeClr val="bg1"/>
                </a:solidFill>
                <a:latin typeface="Arial" pitchFamily="34" charset="0"/>
                <a:cs typeface="Arial" pitchFamily="34" charset="0"/>
              </a:defRPr>
            </a:lvl1pPr>
          </a:lstStyle>
          <a:p>
            <a:pPr algn="ctr"/>
            <a:fld id="{AED478B7-7258-47A7-94BF-EC85A49743C6}" type="slidenum">
              <a:rPr>
                <a:solidFill>
                  <a:srgbClr val="FFFFFF"/>
                </a:solidFill>
              </a:rPr>
              <a:pPr algn="ctr"/>
              <a:t>‹#›</a:t>
            </a:fld>
            <a:endParaRPr dirty="0">
              <a:solidFill>
                <a:srgbClr val="FFFFFF"/>
              </a:solidFill>
            </a:endParaRPr>
          </a:p>
        </p:txBody>
      </p:sp>
    </p:spTree>
    <p:extLst>
      <p:ext uri="{BB962C8B-B14F-4D97-AF65-F5344CB8AC3E}">
        <p14:creationId xmlns:p14="http://schemas.microsoft.com/office/powerpoint/2010/main" val="3143517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877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ymetri white: Title and content objec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95486"/>
            <a:ext cx="8363272" cy="576064"/>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
        <p:nvSpPr>
          <p:cNvPr id="5" name="Slide Number Placeholder 5"/>
          <p:cNvSpPr>
            <a:spLocks noGrp="1"/>
          </p:cNvSpPr>
          <p:nvPr>
            <p:ph type="sldNum" sz="quarter" idx="4"/>
          </p:nvPr>
        </p:nvSpPr>
        <p:spPr>
          <a:xfrm>
            <a:off x="503169" y="4737084"/>
            <a:ext cx="370384" cy="2738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a:defRPr lang="sv-SE" sz="800" smtClean="0">
                <a:solidFill>
                  <a:schemeClr val="bg1"/>
                </a:solidFill>
                <a:latin typeface="Arial" pitchFamily="34" charset="0"/>
                <a:cs typeface="Arial" pitchFamily="34" charset="0"/>
              </a:defRPr>
            </a:lvl1pPr>
          </a:lstStyle>
          <a:p>
            <a:pPr algn="ctr"/>
            <a:fld id="{AED478B7-7258-47A7-94BF-EC85A49743C6}" type="slidenum">
              <a:rPr>
                <a:solidFill>
                  <a:prstClr val="white"/>
                </a:solidFill>
              </a:rPr>
              <a:pPr algn="ctr"/>
              <a:t>‹#›</a:t>
            </a:fld>
            <a:endParaRPr dirty="0">
              <a:solidFill>
                <a:prstClr val="white"/>
              </a:solidFill>
            </a:endParaRPr>
          </a:p>
        </p:txBody>
      </p:sp>
      <p:sp>
        <p:nvSpPr>
          <p:cNvPr id="6" name="Content Placeholder 2"/>
          <p:cNvSpPr>
            <a:spLocks noGrp="1"/>
          </p:cNvSpPr>
          <p:nvPr>
            <p:ph idx="1"/>
          </p:nvPr>
        </p:nvSpPr>
        <p:spPr>
          <a:xfrm>
            <a:off x="395536" y="843559"/>
            <a:ext cx="8363272" cy="367240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144500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objects, no footer">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395536" y="843559"/>
            <a:ext cx="4060195" cy="3672407"/>
          </a:xfrm>
          <a:prstGeom prst="rect">
            <a:avLst/>
          </a:prstGeom>
        </p:spPr>
        <p:txBody>
          <a:bodyPr vert="horz" lIns="91440" tIns="45720" rIns="91440" bIns="45720" rtlCol="0">
            <a:normAutofit/>
          </a:bodyPr>
          <a:lstStyle>
            <a:lvl1pPr marL="3429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1pPr>
            <a:lvl2pPr marL="74295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buFont typeface="Arial" panose="020B0604020202020204" pitchFamily="34" charset="0"/>
              <a:buChar char="•"/>
              <a:defRPr lang="fi-FI" sz="2400" kern="1200" dirty="0" smtClean="0">
                <a:solidFill>
                  <a:schemeClr val="tx1"/>
                </a:solidFill>
                <a:latin typeface="Calibri" panose="020F0502020204030204" pitchFamily="34" charset="0"/>
                <a:ea typeface="+mn-ea"/>
                <a:cs typeface="+mn-cs"/>
              </a:defRPr>
            </a:lvl5pPr>
          </a:lstStyle>
          <a:p>
            <a:pPr marL="228600" lvl="0" indent="-228600">
              <a:lnSpc>
                <a:spcPct val="90000"/>
              </a:lnSpc>
              <a:spcBef>
                <a:spcPts val="1000"/>
              </a:spcBef>
            </a:pPr>
            <a:r>
              <a:rPr lang="en-US" dirty="0"/>
              <a:t>Edit Master text styles</a:t>
            </a:r>
          </a:p>
          <a:p>
            <a:pPr marL="685800" lvl="1" indent="-228600">
              <a:lnSpc>
                <a:spcPct val="90000"/>
              </a:lnSpc>
              <a:spcBef>
                <a:spcPts val="500"/>
              </a:spcBef>
              <a:buChar char="•"/>
            </a:pPr>
            <a:r>
              <a:rPr lang="en-US" dirty="0"/>
              <a:t>Second level</a:t>
            </a:r>
          </a:p>
          <a:p>
            <a:pPr lvl="2">
              <a:lnSpc>
                <a:spcPct val="90000"/>
              </a:lnSpc>
              <a:spcBef>
                <a:spcPts val="500"/>
              </a:spcBef>
            </a:pPr>
            <a:r>
              <a:rPr lang="en-US" dirty="0"/>
              <a:t>Third level</a:t>
            </a:r>
          </a:p>
          <a:p>
            <a:pPr lvl="3">
              <a:lnSpc>
                <a:spcPct val="90000"/>
              </a:lnSpc>
              <a:spcBef>
                <a:spcPts val="500"/>
              </a:spcBef>
              <a:buChar char="•"/>
            </a:pPr>
            <a:r>
              <a:rPr lang="en-US" dirty="0"/>
              <a:t>Fourth level</a:t>
            </a:r>
          </a:p>
          <a:p>
            <a:pPr lvl="4">
              <a:lnSpc>
                <a:spcPct val="90000"/>
              </a:lnSpc>
              <a:spcBef>
                <a:spcPts val="500"/>
              </a:spcBef>
              <a:buChar char="•"/>
            </a:pPr>
            <a:r>
              <a:rPr lang="en-US" dirty="0"/>
              <a:t>Fifth level</a:t>
            </a:r>
            <a:endParaRPr lang="fi-FI" dirty="0"/>
          </a:p>
        </p:txBody>
      </p:sp>
      <p:sp>
        <p:nvSpPr>
          <p:cNvPr id="7" name="Content Placeholder 3"/>
          <p:cNvSpPr>
            <a:spLocks noGrp="1"/>
          </p:cNvSpPr>
          <p:nvPr>
            <p:ph sz="half" idx="2"/>
          </p:nvPr>
        </p:nvSpPr>
        <p:spPr>
          <a:xfrm>
            <a:off x="4597787" y="843559"/>
            <a:ext cx="4150677" cy="3672407"/>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marL="228600" lvl="0" indent="-228600">
              <a:lnSpc>
                <a:spcPct val="90000"/>
              </a:lnSpc>
              <a:spcBef>
                <a:spcPts val="1000"/>
              </a:spcBef>
            </a:pPr>
            <a:r>
              <a:rPr lang="en-US" dirty="0"/>
              <a:t>Edit Master text styles</a:t>
            </a:r>
          </a:p>
          <a:p>
            <a:pPr marL="685800" lvl="1" indent="-228600">
              <a:lnSpc>
                <a:spcPct val="90000"/>
              </a:lnSpc>
              <a:spcBef>
                <a:spcPts val="500"/>
              </a:spcBef>
              <a:buChar char="•"/>
            </a:pPr>
            <a:r>
              <a:rPr lang="en-US" dirty="0"/>
              <a:t>Second level</a:t>
            </a:r>
          </a:p>
          <a:p>
            <a:pPr lvl="2">
              <a:lnSpc>
                <a:spcPct val="90000"/>
              </a:lnSpc>
              <a:spcBef>
                <a:spcPts val="500"/>
              </a:spcBef>
            </a:pPr>
            <a:r>
              <a:rPr lang="en-US" dirty="0"/>
              <a:t>Third level</a:t>
            </a:r>
          </a:p>
          <a:p>
            <a:pPr lvl="3">
              <a:lnSpc>
                <a:spcPct val="90000"/>
              </a:lnSpc>
              <a:spcBef>
                <a:spcPts val="500"/>
              </a:spcBef>
              <a:buChar char="•"/>
            </a:pPr>
            <a:r>
              <a:rPr lang="en-US" dirty="0"/>
              <a:t>Fourth level</a:t>
            </a:r>
          </a:p>
          <a:p>
            <a:pPr lvl="4">
              <a:lnSpc>
                <a:spcPct val="90000"/>
              </a:lnSpc>
              <a:spcBef>
                <a:spcPts val="500"/>
              </a:spcBef>
              <a:buChar char="•"/>
            </a:pPr>
            <a:r>
              <a:rPr lang="en-US" dirty="0"/>
              <a:t>Fifth level</a:t>
            </a:r>
            <a:endParaRPr lang="fi-FI" dirty="0"/>
          </a:p>
        </p:txBody>
      </p:sp>
      <p:sp>
        <p:nvSpPr>
          <p:cNvPr id="8" name="Title 1"/>
          <p:cNvSpPr>
            <a:spLocks noGrp="1"/>
          </p:cNvSpPr>
          <p:nvPr>
            <p:ph type="ctrTitle" hasCustomPrompt="1"/>
          </p:nvPr>
        </p:nvSpPr>
        <p:spPr>
          <a:xfrm>
            <a:off x="395536" y="195486"/>
            <a:ext cx="8363272" cy="576064"/>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Tree>
    <p:extLst>
      <p:ext uri="{BB962C8B-B14F-4D97-AF65-F5344CB8AC3E}">
        <p14:creationId xmlns:p14="http://schemas.microsoft.com/office/powerpoint/2010/main" val="3862296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slide full width">
    <p:spTree>
      <p:nvGrpSpPr>
        <p:cNvPr id="1" name=""/>
        <p:cNvGrpSpPr/>
        <p:nvPr/>
      </p:nvGrpSpPr>
      <p:grpSpPr>
        <a:xfrm>
          <a:off x="0" y="0"/>
          <a:ext cx="0" cy="0"/>
          <a:chOff x="0" y="0"/>
          <a:chExt cx="0" cy="0"/>
        </a:xfrm>
      </p:grpSpPr>
      <p:sp>
        <p:nvSpPr>
          <p:cNvPr id="5" name="Pladsholder til billede 4"/>
          <p:cNvSpPr>
            <a:spLocks noGrp="1"/>
          </p:cNvSpPr>
          <p:nvPr>
            <p:ph type="pic" sz="quarter" idx="10" hasCustomPrompt="1"/>
          </p:nvPr>
        </p:nvSpPr>
        <p:spPr>
          <a:xfrm>
            <a:off x="0" y="0"/>
            <a:ext cx="9144000" cy="5143500"/>
          </a:xfrm>
          <a:prstGeom prst="rect">
            <a:avLst/>
          </a:prstGeom>
        </p:spPr>
        <p:txBody>
          <a:bodyPr/>
          <a:lstStyle>
            <a:lvl1pPr>
              <a:defRPr baseline="0"/>
            </a:lvl1pPr>
          </a:lstStyle>
          <a:p>
            <a:r>
              <a:rPr lang="da-DK" dirty="0"/>
              <a:t>Image, full width</a:t>
            </a:r>
          </a:p>
        </p:txBody>
      </p:sp>
      <p:sp>
        <p:nvSpPr>
          <p:cNvPr id="3" name="Rektangel 2"/>
          <p:cNvSpPr/>
          <p:nvPr userDrawn="1"/>
        </p:nvSpPr>
        <p:spPr>
          <a:xfrm>
            <a:off x="5256212" y="1133"/>
            <a:ext cx="3887788" cy="4752628"/>
          </a:xfrm>
          <a:prstGeom prst="rect">
            <a:avLst/>
          </a:prstGeom>
          <a:solidFill>
            <a:srgbClr val="3EB1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solidFill>
                <a:prstClr val="white"/>
              </a:solidFill>
            </a:endParaRPr>
          </a:p>
        </p:txBody>
      </p:sp>
      <p:sp>
        <p:nvSpPr>
          <p:cNvPr id="6" name="Tekstfelt 5"/>
          <p:cNvSpPr txBox="1"/>
          <p:nvPr userDrawn="1"/>
        </p:nvSpPr>
        <p:spPr>
          <a:xfrm>
            <a:off x="5399584" y="339502"/>
            <a:ext cx="3744416" cy="523220"/>
          </a:xfrm>
          <a:prstGeom prst="rect">
            <a:avLst/>
          </a:prstGeom>
          <a:noFill/>
        </p:spPr>
        <p:txBody>
          <a:bodyPr wrap="square" rtlCol="0">
            <a:spAutoFit/>
          </a:bodyPr>
          <a:lstStyle/>
          <a:p>
            <a:r>
              <a:rPr lang="da-DK" sz="2800" dirty="0">
                <a:solidFill>
                  <a:prstClr val="white"/>
                </a:solidFill>
              </a:rPr>
              <a:t>Title</a:t>
            </a:r>
          </a:p>
        </p:txBody>
      </p:sp>
      <p:sp>
        <p:nvSpPr>
          <p:cNvPr id="4" name="Pladsholder til indhold 3"/>
          <p:cNvSpPr>
            <a:spLocks noGrp="1"/>
          </p:cNvSpPr>
          <p:nvPr>
            <p:ph sz="quarter" idx="11"/>
          </p:nvPr>
        </p:nvSpPr>
        <p:spPr>
          <a:xfrm>
            <a:off x="5435600" y="842963"/>
            <a:ext cx="3168650" cy="3384550"/>
          </a:xfrm>
          <a:prstGeom prst="rect">
            <a:avLst/>
          </a:prstGeom>
        </p:spPr>
        <p:txBody>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245869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78"/>
            <a:ext cx="8229600" cy="637579"/>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457200" y="1200150"/>
            <a:ext cx="8229600" cy="360384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A887DBF-B07F-4B39-A302-9D264AF18750}" type="datetimeFigureOut">
              <a:rPr lang="fi-FI" smtClean="0">
                <a:solidFill>
                  <a:prstClr val="black"/>
                </a:solidFill>
              </a:rPr>
              <a:pPr/>
              <a:t>25.4.2017</a:t>
            </a:fld>
            <a:endParaRPr lang="fi-FI">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fi-FI">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97CA6D85-96B6-4AD1-A995-0D7CEF2F304F}" type="slidenum">
              <a:rPr lang="fi-FI" smtClean="0">
                <a:solidFill>
                  <a:prstClr val="black"/>
                </a:solidFill>
              </a:rPr>
              <a:pPr/>
              <a:t>‹#›</a:t>
            </a:fld>
            <a:endParaRPr lang="fi-FI">
              <a:solidFill>
                <a:prstClr val="black"/>
              </a:solidFill>
            </a:endParaRPr>
          </a:p>
        </p:txBody>
      </p:sp>
    </p:spTree>
    <p:extLst>
      <p:ext uri="{BB962C8B-B14F-4D97-AF65-F5344CB8AC3E}">
        <p14:creationId xmlns:p14="http://schemas.microsoft.com/office/powerpoint/2010/main" val="3949989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8229600" cy="637579"/>
          </a:xfrm>
          <a:prstGeom prst="rect">
            <a:avLst/>
          </a:prstGeom>
        </p:spPr>
        <p:txBody>
          <a:bodyPr/>
          <a:lstStyle/>
          <a:p>
            <a:r>
              <a:rPr lang="en-US"/>
              <a:t>Click to edit Master title style</a:t>
            </a:r>
            <a:endParaRPr lang="fi-FI"/>
          </a:p>
        </p:txBody>
      </p:sp>
    </p:spTree>
    <p:extLst>
      <p:ext uri="{BB962C8B-B14F-4D97-AF65-F5344CB8AC3E}">
        <p14:creationId xmlns:p14="http://schemas.microsoft.com/office/powerpoint/2010/main" val="414075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843561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970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31590"/>
            <a:ext cx="8363272" cy="3744415"/>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itle 1"/>
          <p:cNvSpPr>
            <a:spLocks noGrp="1"/>
          </p:cNvSpPr>
          <p:nvPr>
            <p:ph type="ctrTitle" hasCustomPrompt="1"/>
          </p:nvPr>
        </p:nvSpPr>
        <p:spPr>
          <a:xfrm>
            <a:off x="395536" y="483518"/>
            <a:ext cx="8363272" cy="576064"/>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Tree>
    <p:extLst>
      <p:ext uri="{BB962C8B-B14F-4D97-AF65-F5344CB8AC3E}">
        <p14:creationId xmlns:p14="http://schemas.microsoft.com/office/powerpoint/2010/main" val="1681749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95536" y="483518"/>
            <a:ext cx="8363272" cy="576064"/>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
        <p:nvSpPr>
          <p:cNvPr id="7" name="Content Placeholder 2"/>
          <p:cNvSpPr>
            <a:spLocks noGrp="1"/>
          </p:cNvSpPr>
          <p:nvPr>
            <p:ph sz="half" idx="1"/>
          </p:nvPr>
        </p:nvSpPr>
        <p:spPr>
          <a:xfrm>
            <a:off x="395536" y="1131591"/>
            <a:ext cx="4060195" cy="3672407"/>
          </a:xfrm>
          <a:prstGeom prst="rect">
            <a:avLst/>
          </a:prstGeom>
        </p:spPr>
        <p:txBody>
          <a:bodyPr vert="horz" lIns="91440" tIns="45720" rIns="91440" bIns="45720" rtlCol="0">
            <a:normAutofit/>
          </a:bodyPr>
          <a:lstStyle>
            <a:lvl1pPr marL="3429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1pPr>
            <a:lvl2pPr marL="74295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buFont typeface="Arial" panose="020B0604020202020204" pitchFamily="34" charset="0"/>
              <a:buChar char="•"/>
              <a:defRPr lang="fi-FI" sz="2400" kern="1200" dirty="0" smtClean="0">
                <a:solidFill>
                  <a:schemeClr val="tx1"/>
                </a:solidFill>
                <a:latin typeface="Calibri" panose="020F0502020204030204" pitchFamily="34" charset="0"/>
                <a:ea typeface="+mn-ea"/>
                <a:cs typeface="+mn-cs"/>
              </a:defRPr>
            </a:lvl5pPr>
          </a:lstStyle>
          <a:p>
            <a:pPr marL="228600" lvl="0" indent="-228600">
              <a:lnSpc>
                <a:spcPct val="90000"/>
              </a:lnSpc>
              <a:spcBef>
                <a:spcPts val="1000"/>
              </a:spcBef>
            </a:pPr>
            <a:r>
              <a:rPr lang="en-US"/>
              <a:t>Click to edit Master text styles</a:t>
            </a:r>
          </a:p>
          <a:p>
            <a:pPr marL="228600" lvl="1" indent="-228600">
              <a:lnSpc>
                <a:spcPct val="90000"/>
              </a:lnSpc>
              <a:spcBef>
                <a:spcPts val="1000"/>
              </a:spcBef>
            </a:pPr>
            <a:r>
              <a:rPr lang="en-US"/>
              <a:t>Second level</a:t>
            </a:r>
          </a:p>
          <a:p>
            <a:pPr marL="228600" lvl="2" indent="-228600">
              <a:lnSpc>
                <a:spcPct val="90000"/>
              </a:lnSpc>
              <a:spcBef>
                <a:spcPts val="1000"/>
              </a:spcBef>
            </a:pPr>
            <a:r>
              <a:rPr lang="en-US"/>
              <a:t>Third level</a:t>
            </a:r>
          </a:p>
          <a:p>
            <a:pPr marL="228600" lvl="3" indent="-228600">
              <a:lnSpc>
                <a:spcPct val="90000"/>
              </a:lnSpc>
              <a:spcBef>
                <a:spcPts val="1000"/>
              </a:spcBef>
            </a:pPr>
            <a:r>
              <a:rPr lang="en-US"/>
              <a:t>Fourth level</a:t>
            </a:r>
          </a:p>
          <a:p>
            <a:pPr marL="228600" lvl="4" indent="-228600">
              <a:lnSpc>
                <a:spcPct val="90000"/>
              </a:lnSpc>
              <a:spcBef>
                <a:spcPts val="1000"/>
              </a:spcBef>
            </a:pPr>
            <a:r>
              <a:rPr lang="en-US"/>
              <a:t>Fifth level</a:t>
            </a:r>
            <a:endParaRPr lang="fi-FI" dirty="0"/>
          </a:p>
        </p:txBody>
      </p:sp>
      <p:sp>
        <p:nvSpPr>
          <p:cNvPr id="8" name="Content Placeholder 3"/>
          <p:cNvSpPr>
            <a:spLocks noGrp="1"/>
          </p:cNvSpPr>
          <p:nvPr>
            <p:ph sz="half" idx="2"/>
          </p:nvPr>
        </p:nvSpPr>
        <p:spPr>
          <a:xfrm>
            <a:off x="4597787" y="1131591"/>
            <a:ext cx="4150677" cy="3672407"/>
          </a:xfrm>
          <a:prstGeom prst="rect">
            <a:avLst/>
          </a:prstGeom>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marL="228600" lvl="0" indent="-228600">
              <a:lnSpc>
                <a:spcPct val="90000"/>
              </a:lnSpc>
              <a:spcBef>
                <a:spcPts val="1000"/>
              </a:spcBef>
            </a:pPr>
            <a:r>
              <a:rPr lang="en-US"/>
              <a:t>Click to edit Master text styles</a:t>
            </a:r>
          </a:p>
          <a:p>
            <a:pPr marL="228600" lvl="1" indent="-228600">
              <a:lnSpc>
                <a:spcPct val="90000"/>
              </a:lnSpc>
              <a:spcBef>
                <a:spcPts val="1000"/>
              </a:spcBef>
            </a:pPr>
            <a:r>
              <a:rPr lang="en-US"/>
              <a:t>Second level</a:t>
            </a:r>
          </a:p>
          <a:p>
            <a:pPr marL="228600" lvl="2" indent="-228600">
              <a:lnSpc>
                <a:spcPct val="90000"/>
              </a:lnSpc>
              <a:spcBef>
                <a:spcPts val="1000"/>
              </a:spcBef>
            </a:pPr>
            <a:r>
              <a:rPr lang="en-US"/>
              <a:t>Third level</a:t>
            </a:r>
          </a:p>
          <a:p>
            <a:pPr marL="228600" lvl="3" indent="-228600">
              <a:lnSpc>
                <a:spcPct val="90000"/>
              </a:lnSpc>
              <a:spcBef>
                <a:spcPts val="1000"/>
              </a:spcBef>
            </a:pPr>
            <a:r>
              <a:rPr lang="en-US"/>
              <a:t>Fourth level</a:t>
            </a:r>
          </a:p>
          <a:p>
            <a:pPr marL="228600" lvl="4" indent="-228600">
              <a:lnSpc>
                <a:spcPct val="90000"/>
              </a:lnSpc>
              <a:spcBef>
                <a:spcPts val="1000"/>
              </a:spcBef>
            </a:pPr>
            <a:r>
              <a:rPr lang="en-US"/>
              <a:t>Fifth level</a:t>
            </a:r>
            <a:endParaRPr lang="fi-FI" dirty="0"/>
          </a:p>
        </p:txBody>
      </p:sp>
    </p:spTree>
    <p:extLst>
      <p:ext uri="{BB962C8B-B14F-4D97-AF65-F5344CB8AC3E}">
        <p14:creationId xmlns:p14="http://schemas.microsoft.com/office/powerpoint/2010/main" val="2847798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95536" y="483518"/>
            <a:ext cx="8363272" cy="576064"/>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Tree>
    <p:extLst>
      <p:ext uri="{BB962C8B-B14F-4D97-AF65-F5344CB8AC3E}">
        <p14:creationId xmlns:p14="http://schemas.microsoft.com/office/powerpoint/2010/main" val="668378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111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37579"/>
          </a:xfrm>
          <a:prstGeom prst="rect">
            <a:avLst/>
          </a:prstGeom>
        </p:spPr>
        <p:txBody>
          <a:bodyPr/>
          <a:lstStyle/>
          <a:p>
            <a:r>
              <a:rPr lang="en-US"/>
              <a:t>Click to edit Master title style</a:t>
            </a:r>
            <a:endParaRPr lang="fi-FI"/>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7A887DBF-B07F-4B39-A302-9D264AF18750}" type="datetimeFigureOut">
              <a:rPr lang="fi-FI" smtClean="0">
                <a:solidFill>
                  <a:prstClr val="black"/>
                </a:solidFill>
              </a:rPr>
              <a:pPr/>
              <a:t>25.4.2017</a:t>
            </a:fld>
            <a:endParaRPr lang="fi-FI" dirty="0">
              <a:solidFill>
                <a:prstClr val="black"/>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fi-FI" dirty="0">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97CA6D85-96B6-4AD1-A995-0D7CEF2F304F}" type="slidenum">
              <a:rPr lang="fi-FI" smtClean="0">
                <a:solidFill>
                  <a:prstClr val="black"/>
                </a:solidFill>
              </a:rPr>
              <a:pPr/>
              <a:t>‹#›</a:t>
            </a:fld>
            <a:endParaRPr lang="fi-FI">
              <a:solidFill>
                <a:prstClr val="black"/>
              </a:solidFill>
            </a:endParaRPr>
          </a:p>
        </p:txBody>
      </p:sp>
    </p:spTree>
    <p:extLst>
      <p:ext uri="{BB962C8B-B14F-4D97-AF65-F5344CB8AC3E}">
        <p14:creationId xmlns:p14="http://schemas.microsoft.com/office/powerpoint/2010/main" val="3905708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Reference slide with metrics">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78"/>
            <a:ext cx="8229600" cy="637579"/>
          </a:xfrm>
          <a:prstGeom prst="rect">
            <a:avLst/>
          </a:prstGeom>
        </p:spPr>
        <p:txBody>
          <a:bodyPr/>
          <a:lstStyle/>
          <a:p>
            <a:r>
              <a:rPr lang="en-US"/>
              <a:t>Click to edit Master title style</a:t>
            </a:r>
            <a:endParaRPr lang="fi-FI"/>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7A887DBF-B07F-4B39-A302-9D264AF18750}" type="datetimeFigureOut">
              <a:rPr lang="fi-FI" smtClean="0">
                <a:solidFill>
                  <a:prstClr val="black"/>
                </a:solidFill>
              </a:rPr>
              <a:pPr/>
              <a:t>25.4.2017</a:t>
            </a:fld>
            <a:endParaRPr lang="fi-FI">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fi-FI">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97CA6D85-96B6-4AD1-A995-0D7CEF2F304F}" type="slidenum">
              <a:rPr lang="fi-FI" smtClean="0">
                <a:solidFill>
                  <a:prstClr val="black"/>
                </a:solidFill>
              </a:rPr>
              <a:pPr/>
              <a:t>‹#›</a:t>
            </a:fld>
            <a:endParaRPr lang="fi-FI">
              <a:solidFill>
                <a:prstClr val="black"/>
              </a:solidFill>
            </a:endParaRPr>
          </a:p>
        </p:txBody>
      </p:sp>
      <p:sp>
        <p:nvSpPr>
          <p:cNvPr id="11" name="TextBox 10"/>
          <p:cNvSpPr txBox="1"/>
          <p:nvPr userDrawn="1"/>
        </p:nvSpPr>
        <p:spPr>
          <a:xfrm>
            <a:off x="4752721" y="1203325"/>
            <a:ext cx="3960000" cy="369332"/>
          </a:xfrm>
          <a:prstGeom prst="rect">
            <a:avLst/>
          </a:prstGeom>
          <a:ln/>
        </p:spPr>
        <p:style>
          <a:lnRef idx="1">
            <a:schemeClr val="dk1"/>
          </a:lnRef>
          <a:fillRef idx="3">
            <a:schemeClr val="dk1"/>
          </a:fillRef>
          <a:effectRef idx="2">
            <a:schemeClr val="dk1"/>
          </a:effectRef>
          <a:fontRef idx="minor">
            <a:schemeClr val="lt1"/>
          </a:fontRef>
        </p:style>
        <p:txBody>
          <a:bodyPr wrap="square" rtlCol="0">
            <a:spAutoFit/>
          </a:bodyPr>
          <a:lstStyle>
            <a:defPPr>
              <a:defRPr lang="sv-SE"/>
            </a:defPPr>
            <a:lvl1pPr lvl="0"/>
          </a:lstStyle>
          <a:p>
            <a:r>
              <a:rPr lang="fi-FI" dirty="0">
                <a:solidFill>
                  <a:prstClr val="white"/>
                </a:solidFill>
              </a:rPr>
              <a:t>PLM Business Metrics</a:t>
            </a:r>
          </a:p>
        </p:txBody>
      </p:sp>
      <p:sp>
        <p:nvSpPr>
          <p:cNvPr id="13" name="TextBox 12"/>
          <p:cNvSpPr txBox="1"/>
          <p:nvPr userDrawn="1"/>
        </p:nvSpPr>
        <p:spPr>
          <a:xfrm>
            <a:off x="472777" y="2427734"/>
            <a:ext cx="3960000" cy="369332"/>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sv-SE"/>
            </a:defPPr>
          </a:lstStyle>
          <a:p>
            <a:r>
              <a:rPr lang="fi-FI" dirty="0">
                <a:solidFill>
                  <a:prstClr val="white"/>
                </a:solidFill>
              </a:rPr>
              <a:t>Solution</a:t>
            </a:r>
          </a:p>
        </p:txBody>
      </p:sp>
      <p:sp>
        <p:nvSpPr>
          <p:cNvPr id="15" name="TextBox 14"/>
          <p:cNvSpPr txBox="1"/>
          <p:nvPr userDrawn="1"/>
        </p:nvSpPr>
        <p:spPr>
          <a:xfrm>
            <a:off x="472777" y="3579862"/>
            <a:ext cx="3960000" cy="369332"/>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sv-SE"/>
            </a:defPPr>
            <a:lvl1pPr lvl="0"/>
          </a:lstStyle>
          <a:p>
            <a:r>
              <a:rPr lang="fi-FI" dirty="0">
                <a:solidFill>
                  <a:prstClr val="white"/>
                </a:solidFill>
              </a:rPr>
              <a:t>Benefits</a:t>
            </a:r>
          </a:p>
        </p:txBody>
      </p:sp>
      <p:sp>
        <p:nvSpPr>
          <p:cNvPr id="21" name="Text Placeholder 19"/>
          <p:cNvSpPr>
            <a:spLocks noGrp="1"/>
          </p:cNvSpPr>
          <p:nvPr>
            <p:ph type="body" sz="quarter" idx="14"/>
          </p:nvPr>
        </p:nvSpPr>
        <p:spPr>
          <a:xfrm>
            <a:off x="472777" y="2797066"/>
            <a:ext cx="3960812" cy="792000"/>
          </a:xfrm>
          <a:prstGeom prst="rect">
            <a:avLst/>
          </a:prstGeom>
        </p:spPr>
        <p:txBody>
          <a:bodyPr>
            <a:noAutofit/>
          </a:bodyPr>
          <a:lstStyle>
            <a:lvl1pPr marL="0" indent="0">
              <a:buNone/>
              <a:defRPr sz="1200"/>
            </a:lvl1pPr>
            <a:lvl2pPr marL="457200" indent="0">
              <a:buNone/>
              <a:defRPr sz="1800"/>
            </a:lvl2pPr>
          </a:lstStyle>
          <a:p>
            <a:pPr lvl="0"/>
            <a:r>
              <a:rPr lang="en-US" dirty="0"/>
              <a:t>Click to edit Master text styles</a:t>
            </a:r>
          </a:p>
        </p:txBody>
      </p:sp>
      <p:sp>
        <p:nvSpPr>
          <p:cNvPr id="22" name="Text Placeholder 19"/>
          <p:cNvSpPr>
            <a:spLocks noGrp="1"/>
          </p:cNvSpPr>
          <p:nvPr>
            <p:ph type="body" sz="quarter" idx="15"/>
          </p:nvPr>
        </p:nvSpPr>
        <p:spPr>
          <a:xfrm>
            <a:off x="472777" y="3956308"/>
            <a:ext cx="3960812" cy="792000"/>
          </a:xfrm>
          <a:prstGeom prst="rect">
            <a:avLst/>
          </a:prstGeom>
        </p:spPr>
        <p:txBody>
          <a:bodyPr>
            <a:noAutofit/>
          </a:bodyPr>
          <a:lstStyle>
            <a:lvl1pPr marL="0" indent="0">
              <a:buNone/>
              <a:defRPr sz="1200"/>
            </a:lvl1pPr>
            <a:lvl2pPr marL="457200" indent="0">
              <a:buNone/>
              <a:defRPr sz="1800"/>
            </a:lvl2pPr>
          </a:lstStyle>
          <a:p>
            <a:pPr lvl="0"/>
            <a:r>
              <a:rPr lang="en-US" dirty="0"/>
              <a:t>Click to edit Master text styles</a:t>
            </a:r>
          </a:p>
        </p:txBody>
      </p:sp>
      <p:sp>
        <p:nvSpPr>
          <p:cNvPr id="23" name="Text Placeholder 19"/>
          <p:cNvSpPr>
            <a:spLocks noGrp="1"/>
          </p:cNvSpPr>
          <p:nvPr>
            <p:ph type="body" sz="quarter" idx="16"/>
          </p:nvPr>
        </p:nvSpPr>
        <p:spPr>
          <a:xfrm>
            <a:off x="4760191" y="1572656"/>
            <a:ext cx="3960812" cy="3159334"/>
          </a:xfrm>
          <a:prstGeom prst="rect">
            <a:avLst/>
          </a:prstGeom>
        </p:spPr>
        <p:txBody>
          <a:bodyPr>
            <a:noAutofit/>
          </a:bodyPr>
          <a:lstStyle>
            <a:lvl1pPr marL="285750" indent="-285750">
              <a:buFont typeface="Arial" pitchFamily="34" charset="0"/>
              <a:buChar char="•"/>
              <a:defRPr sz="1200"/>
            </a:lvl1pPr>
            <a:lvl2pPr marL="457200" indent="0">
              <a:buNone/>
              <a:defRPr sz="1800"/>
            </a:lvl2pPr>
          </a:lstStyle>
          <a:p>
            <a:pPr lvl="0"/>
            <a:r>
              <a:rPr lang="en-US" dirty="0"/>
              <a:t>Click to edit Master text styles</a:t>
            </a:r>
          </a:p>
        </p:txBody>
      </p:sp>
      <p:sp>
        <p:nvSpPr>
          <p:cNvPr id="24" name="TextBox 23"/>
          <p:cNvSpPr txBox="1"/>
          <p:nvPr userDrawn="1"/>
        </p:nvSpPr>
        <p:spPr>
          <a:xfrm>
            <a:off x="468233" y="1212657"/>
            <a:ext cx="3960000" cy="360000"/>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i-FI" dirty="0">
                <a:solidFill>
                  <a:prstClr val="white"/>
                </a:solidFill>
              </a:rPr>
              <a:t>Type of business</a:t>
            </a:r>
          </a:p>
        </p:txBody>
      </p:sp>
      <p:sp>
        <p:nvSpPr>
          <p:cNvPr id="25" name="Text Placeholder 19"/>
          <p:cNvSpPr>
            <a:spLocks noGrp="1"/>
          </p:cNvSpPr>
          <p:nvPr>
            <p:ph type="body" sz="quarter" idx="13"/>
          </p:nvPr>
        </p:nvSpPr>
        <p:spPr>
          <a:xfrm>
            <a:off x="468233" y="1572657"/>
            <a:ext cx="3960812" cy="783069"/>
          </a:xfrm>
          <a:prstGeom prst="rect">
            <a:avLst/>
          </a:prstGeom>
        </p:spPr>
        <p:txBody>
          <a:bodyPr>
            <a:noAutofit/>
          </a:bodyPr>
          <a:lstStyle>
            <a:lvl1pPr marL="0" indent="0">
              <a:buNone/>
              <a:defRPr sz="1200"/>
            </a:lvl1pPr>
            <a:lvl2pPr marL="457200" indent="0">
              <a:buNone/>
              <a:defRPr sz="1800"/>
            </a:lvl2pPr>
          </a:lstStyle>
          <a:p>
            <a:pPr lvl="0"/>
            <a:r>
              <a:rPr lang="en-US" dirty="0"/>
              <a:t>Click to edit Master text styles</a:t>
            </a:r>
          </a:p>
        </p:txBody>
      </p:sp>
    </p:spTree>
    <p:extLst>
      <p:ext uri="{BB962C8B-B14F-4D97-AF65-F5344CB8AC3E}">
        <p14:creationId xmlns:p14="http://schemas.microsoft.com/office/powerpoint/2010/main" val="198593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Reference slide">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78"/>
            <a:ext cx="8229600" cy="637579"/>
          </a:xfrm>
          <a:prstGeom prst="rect">
            <a:avLst/>
          </a:prstGeom>
        </p:spPr>
        <p:txBody>
          <a:bodyPr/>
          <a:lstStyle/>
          <a:p>
            <a:r>
              <a:rPr lang="en-US" dirty="0"/>
              <a:t>Click to edit Master title style</a:t>
            </a:r>
            <a:endParaRPr lang="fi-FI" dirty="0"/>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7A887DBF-B07F-4B39-A302-9D264AF18750}" type="datetimeFigureOut">
              <a:rPr lang="fi-FI" smtClean="0">
                <a:solidFill>
                  <a:prstClr val="black"/>
                </a:solidFill>
              </a:rPr>
              <a:pPr/>
              <a:t>25.4.2017</a:t>
            </a:fld>
            <a:endParaRPr lang="fi-FI">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fi-FI">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97CA6D85-96B6-4AD1-A995-0D7CEF2F304F}" type="slidenum">
              <a:rPr lang="fi-FI" smtClean="0">
                <a:solidFill>
                  <a:prstClr val="black"/>
                </a:solidFill>
              </a:rPr>
              <a:pPr/>
              <a:t>‹#›</a:t>
            </a:fld>
            <a:endParaRPr lang="fi-FI">
              <a:solidFill>
                <a:prstClr val="black"/>
              </a:solidFill>
            </a:endParaRPr>
          </a:p>
        </p:txBody>
      </p:sp>
      <p:sp>
        <p:nvSpPr>
          <p:cNvPr id="10" name="TextBox 9"/>
          <p:cNvSpPr txBox="1"/>
          <p:nvPr userDrawn="1"/>
        </p:nvSpPr>
        <p:spPr>
          <a:xfrm>
            <a:off x="459262" y="1203325"/>
            <a:ext cx="3960000" cy="338554"/>
          </a:xfrm>
          <a:prstGeom prst="rect">
            <a:avLst/>
          </a:prstGeom>
          <a:solidFill>
            <a:srgbClr val="005F83"/>
          </a:solidFill>
        </p:spPr>
        <p:txBody>
          <a:bodyPr vert="horz" lIns="91440" tIns="45720" rIns="91440" bIns="45720" rtlCol="0">
            <a:noAutofit/>
          </a:bodyPr>
          <a:lstStyle>
            <a:lvl1pPr lvl="0" indent="0">
              <a:spcBef>
                <a:spcPct val="20000"/>
              </a:spcBef>
              <a:buFont typeface="Arial" pitchFamily="34" charset="0"/>
              <a:buNone/>
              <a:defRPr sz="1600">
                <a:solidFill>
                  <a:schemeClr val="bg1"/>
                </a:solidFill>
                <a:effectLst/>
              </a:defRPr>
            </a:lvl1pPr>
            <a:lvl2pPr indent="0">
              <a:spcBef>
                <a:spcPct val="20000"/>
              </a:spcBef>
              <a:buFont typeface="Arial" pitchFamily="34" charset="0"/>
              <a:buNone/>
              <a:defRPr>
                <a:solidFill>
                  <a:schemeClr val="tx1"/>
                </a:solidFill>
              </a:defRPr>
            </a:lvl2pPr>
            <a:lvl3pPr marL="1143000" indent="-228600">
              <a:spcBef>
                <a:spcPct val="20000"/>
              </a:spcBef>
              <a:buFont typeface="Arial" pitchFamily="34" charset="0"/>
              <a:buChar char="•"/>
              <a:defRPr sz="2000">
                <a:solidFill>
                  <a:schemeClr val="tx1"/>
                </a:solidFill>
              </a:defRPr>
            </a:lvl3pPr>
            <a:lvl4pPr marL="1600200" indent="-228600">
              <a:spcBef>
                <a:spcPct val="20000"/>
              </a:spcBef>
              <a:buFont typeface="Arial" pitchFamily="34" charset="0"/>
              <a:buChar char="–"/>
              <a:defRPr>
                <a:solidFill>
                  <a:schemeClr val="tx1"/>
                </a:solidFill>
              </a:defRPr>
            </a:lvl4pPr>
            <a:lvl5pPr marL="2057400" indent="-228600">
              <a:spcBef>
                <a:spcPct val="20000"/>
              </a:spcBef>
              <a:buFont typeface="Arial" pitchFamily="34" charset="0"/>
              <a:buChar char="»"/>
              <a:defRPr>
                <a:solidFill>
                  <a:schemeClr val="tx1"/>
                </a:solidFill>
              </a:defRPr>
            </a:lvl5pPr>
            <a:lvl6pPr marL="2514600" indent="-228600">
              <a:spcBef>
                <a:spcPct val="20000"/>
              </a:spcBef>
              <a:buFont typeface="Arial" pitchFamily="34" charset="0"/>
              <a:buChar char="•"/>
              <a:defRPr sz="2000">
                <a:solidFill>
                  <a:schemeClr val="tx1"/>
                </a:solidFill>
              </a:defRPr>
            </a:lvl6pPr>
            <a:lvl7pPr marL="2971800" indent="-228600">
              <a:spcBef>
                <a:spcPct val="20000"/>
              </a:spcBef>
              <a:buFont typeface="Arial" pitchFamily="34" charset="0"/>
              <a:buChar char="•"/>
              <a:defRPr sz="2000">
                <a:solidFill>
                  <a:schemeClr val="tx1"/>
                </a:solidFill>
              </a:defRPr>
            </a:lvl7pPr>
            <a:lvl8pPr marL="3429000" indent="-228600">
              <a:spcBef>
                <a:spcPct val="20000"/>
              </a:spcBef>
              <a:buFont typeface="Arial" pitchFamily="34" charset="0"/>
              <a:buChar char="•"/>
              <a:defRPr sz="2000">
                <a:solidFill>
                  <a:schemeClr val="tx1"/>
                </a:solidFill>
              </a:defRPr>
            </a:lvl8pPr>
            <a:lvl9pPr marL="3886200" indent="-228600">
              <a:spcBef>
                <a:spcPct val="20000"/>
              </a:spcBef>
              <a:buFont typeface="Arial" pitchFamily="34" charset="0"/>
              <a:buChar char="•"/>
              <a:defRPr sz="2000">
                <a:solidFill>
                  <a:schemeClr val="tx1"/>
                </a:solidFill>
              </a:defRPr>
            </a:lvl9pPr>
          </a:lstStyle>
          <a:p>
            <a:r>
              <a:rPr lang="fi-FI" dirty="0">
                <a:solidFill>
                  <a:prstClr val="white"/>
                </a:solidFill>
              </a:rPr>
              <a:t>Type of business</a:t>
            </a:r>
          </a:p>
        </p:txBody>
      </p:sp>
      <p:sp>
        <p:nvSpPr>
          <p:cNvPr id="11" name="TextBox 10"/>
          <p:cNvSpPr txBox="1"/>
          <p:nvPr userDrawn="1"/>
        </p:nvSpPr>
        <p:spPr>
          <a:xfrm>
            <a:off x="450980" y="2723291"/>
            <a:ext cx="3960000" cy="338554"/>
          </a:xfrm>
          <a:prstGeom prst="rect">
            <a:avLst/>
          </a:prstGeom>
          <a:solidFill>
            <a:srgbClr val="C8102E"/>
          </a:solidFill>
        </p:spPr>
        <p:txBody>
          <a:bodyPr vert="horz" lIns="91440" tIns="45720" rIns="91440" bIns="45720" rtlCol="0">
            <a:noAutofit/>
          </a:bodyPr>
          <a:lstStyle>
            <a:lvl1pPr lvl="0" indent="0">
              <a:spcBef>
                <a:spcPct val="20000"/>
              </a:spcBef>
              <a:buFont typeface="Arial" pitchFamily="34" charset="0"/>
              <a:buNone/>
              <a:defRPr sz="1600">
                <a:solidFill>
                  <a:schemeClr val="bg1"/>
                </a:solidFill>
                <a:effectLst/>
              </a:defRPr>
            </a:lvl1pPr>
            <a:lvl2pPr indent="0">
              <a:spcBef>
                <a:spcPct val="20000"/>
              </a:spcBef>
              <a:buFont typeface="Arial" pitchFamily="34" charset="0"/>
              <a:buNone/>
              <a:defRPr>
                <a:solidFill>
                  <a:schemeClr val="tx1"/>
                </a:solidFill>
              </a:defRPr>
            </a:lvl2pPr>
            <a:lvl3pPr marL="1143000" indent="-228600">
              <a:spcBef>
                <a:spcPct val="20000"/>
              </a:spcBef>
              <a:buFont typeface="Arial" pitchFamily="34" charset="0"/>
              <a:buChar char="•"/>
              <a:defRPr sz="2000">
                <a:solidFill>
                  <a:schemeClr val="tx1"/>
                </a:solidFill>
              </a:defRPr>
            </a:lvl3pPr>
            <a:lvl4pPr marL="1600200" indent="-228600">
              <a:spcBef>
                <a:spcPct val="20000"/>
              </a:spcBef>
              <a:buFont typeface="Arial" pitchFamily="34" charset="0"/>
              <a:buChar char="–"/>
              <a:defRPr>
                <a:solidFill>
                  <a:schemeClr val="tx1"/>
                </a:solidFill>
              </a:defRPr>
            </a:lvl4pPr>
            <a:lvl5pPr marL="2057400" indent="-228600">
              <a:spcBef>
                <a:spcPct val="20000"/>
              </a:spcBef>
              <a:buFont typeface="Arial" pitchFamily="34" charset="0"/>
              <a:buChar char="»"/>
              <a:defRPr>
                <a:solidFill>
                  <a:schemeClr val="tx1"/>
                </a:solidFill>
              </a:defRPr>
            </a:lvl5pPr>
            <a:lvl6pPr marL="2514600" indent="-228600">
              <a:spcBef>
                <a:spcPct val="20000"/>
              </a:spcBef>
              <a:buFont typeface="Arial" pitchFamily="34" charset="0"/>
              <a:buChar char="•"/>
              <a:defRPr sz="2000">
                <a:solidFill>
                  <a:schemeClr val="tx1"/>
                </a:solidFill>
              </a:defRPr>
            </a:lvl6pPr>
            <a:lvl7pPr marL="2971800" indent="-228600">
              <a:spcBef>
                <a:spcPct val="20000"/>
              </a:spcBef>
              <a:buFont typeface="Arial" pitchFamily="34" charset="0"/>
              <a:buChar char="•"/>
              <a:defRPr sz="2000">
                <a:solidFill>
                  <a:schemeClr val="tx1"/>
                </a:solidFill>
              </a:defRPr>
            </a:lvl7pPr>
            <a:lvl8pPr marL="3429000" indent="-228600">
              <a:spcBef>
                <a:spcPct val="20000"/>
              </a:spcBef>
              <a:buFont typeface="Arial" pitchFamily="34" charset="0"/>
              <a:buChar char="•"/>
              <a:defRPr sz="2000">
                <a:solidFill>
                  <a:schemeClr val="tx1"/>
                </a:solidFill>
              </a:defRPr>
            </a:lvl8pPr>
            <a:lvl9pPr marL="3886200" indent="-228600">
              <a:spcBef>
                <a:spcPct val="20000"/>
              </a:spcBef>
              <a:buFont typeface="Arial" pitchFamily="34" charset="0"/>
              <a:buChar char="•"/>
              <a:defRPr sz="2000">
                <a:solidFill>
                  <a:schemeClr val="tx1"/>
                </a:solidFill>
              </a:defRPr>
            </a:lvl9pPr>
          </a:lstStyle>
          <a:p>
            <a:r>
              <a:rPr lang="fi-FI" dirty="0">
                <a:solidFill>
                  <a:prstClr val="white"/>
                </a:solidFill>
              </a:rPr>
              <a:t>Business problems</a:t>
            </a:r>
          </a:p>
        </p:txBody>
      </p:sp>
      <p:sp>
        <p:nvSpPr>
          <p:cNvPr id="13" name="TextBox 12"/>
          <p:cNvSpPr txBox="1"/>
          <p:nvPr userDrawn="1"/>
        </p:nvSpPr>
        <p:spPr>
          <a:xfrm>
            <a:off x="4680000" y="1193971"/>
            <a:ext cx="3960000" cy="338554"/>
          </a:xfrm>
          <a:prstGeom prst="rect">
            <a:avLst/>
          </a:prstGeom>
          <a:solidFill>
            <a:srgbClr val="FF7F32"/>
          </a:solidFill>
        </p:spPr>
        <p:txBody>
          <a:bodyPr vert="horz" lIns="91440" tIns="45720" rIns="91440" bIns="45720" rtlCol="0">
            <a:noAutofit/>
          </a:bodyPr>
          <a:lstStyle>
            <a:lvl1pPr lvl="0" indent="0">
              <a:spcBef>
                <a:spcPct val="20000"/>
              </a:spcBef>
              <a:buFont typeface="Arial" pitchFamily="34" charset="0"/>
              <a:buNone/>
              <a:defRPr sz="1600">
                <a:solidFill>
                  <a:schemeClr val="bg1"/>
                </a:solidFill>
                <a:effectLst/>
              </a:defRPr>
            </a:lvl1pPr>
            <a:lvl2pPr indent="0">
              <a:spcBef>
                <a:spcPct val="20000"/>
              </a:spcBef>
              <a:buFont typeface="Arial" pitchFamily="34" charset="0"/>
              <a:buNone/>
              <a:defRPr>
                <a:solidFill>
                  <a:schemeClr val="tx1"/>
                </a:solidFill>
              </a:defRPr>
            </a:lvl2pPr>
            <a:lvl3pPr marL="1143000" indent="-228600">
              <a:spcBef>
                <a:spcPct val="20000"/>
              </a:spcBef>
              <a:buFont typeface="Arial" pitchFamily="34" charset="0"/>
              <a:buChar char="•"/>
              <a:defRPr sz="2000">
                <a:solidFill>
                  <a:schemeClr val="tx1"/>
                </a:solidFill>
              </a:defRPr>
            </a:lvl3pPr>
            <a:lvl4pPr marL="1600200" indent="-228600">
              <a:spcBef>
                <a:spcPct val="20000"/>
              </a:spcBef>
              <a:buFont typeface="Arial" pitchFamily="34" charset="0"/>
              <a:buChar char="–"/>
              <a:defRPr>
                <a:solidFill>
                  <a:schemeClr val="tx1"/>
                </a:solidFill>
              </a:defRPr>
            </a:lvl4pPr>
            <a:lvl5pPr marL="2057400" indent="-228600">
              <a:spcBef>
                <a:spcPct val="20000"/>
              </a:spcBef>
              <a:buFont typeface="Arial" pitchFamily="34" charset="0"/>
              <a:buChar char="»"/>
              <a:defRPr>
                <a:solidFill>
                  <a:schemeClr val="tx1"/>
                </a:solidFill>
              </a:defRPr>
            </a:lvl5pPr>
            <a:lvl6pPr marL="2514600" indent="-228600">
              <a:spcBef>
                <a:spcPct val="20000"/>
              </a:spcBef>
              <a:buFont typeface="Arial" pitchFamily="34" charset="0"/>
              <a:buChar char="•"/>
              <a:defRPr sz="2000">
                <a:solidFill>
                  <a:schemeClr val="tx1"/>
                </a:solidFill>
              </a:defRPr>
            </a:lvl6pPr>
            <a:lvl7pPr marL="2971800" indent="-228600">
              <a:spcBef>
                <a:spcPct val="20000"/>
              </a:spcBef>
              <a:buFont typeface="Arial" pitchFamily="34" charset="0"/>
              <a:buChar char="•"/>
              <a:defRPr sz="2000">
                <a:solidFill>
                  <a:schemeClr val="tx1"/>
                </a:solidFill>
              </a:defRPr>
            </a:lvl7pPr>
            <a:lvl8pPr marL="3429000" indent="-228600">
              <a:spcBef>
                <a:spcPct val="20000"/>
              </a:spcBef>
              <a:buFont typeface="Arial" pitchFamily="34" charset="0"/>
              <a:buChar char="•"/>
              <a:defRPr sz="2000">
                <a:solidFill>
                  <a:schemeClr val="tx1"/>
                </a:solidFill>
              </a:defRPr>
            </a:lvl8pPr>
            <a:lvl9pPr marL="3886200" indent="-228600">
              <a:spcBef>
                <a:spcPct val="20000"/>
              </a:spcBef>
              <a:buFont typeface="Arial" pitchFamily="34" charset="0"/>
              <a:buChar char="•"/>
              <a:defRPr sz="2000">
                <a:solidFill>
                  <a:schemeClr val="tx1"/>
                </a:solidFill>
              </a:defRPr>
            </a:lvl9pPr>
          </a:lstStyle>
          <a:p>
            <a:r>
              <a:rPr lang="fi-FI" dirty="0">
                <a:solidFill>
                  <a:prstClr val="white"/>
                </a:solidFill>
              </a:rPr>
              <a:t>Solution</a:t>
            </a:r>
          </a:p>
        </p:txBody>
      </p:sp>
      <p:sp>
        <p:nvSpPr>
          <p:cNvPr id="15" name="TextBox 14"/>
          <p:cNvSpPr txBox="1"/>
          <p:nvPr userDrawn="1"/>
        </p:nvSpPr>
        <p:spPr>
          <a:xfrm>
            <a:off x="4680000" y="2715766"/>
            <a:ext cx="3960000" cy="338554"/>
          </a:xfrm>
          <a:prstGeom prst="rect">
            <a:avLst/>
          </a:prstGeom>
          <a:solidFill>
            <a:srgbClr val="C4D600"/>
          </a:solidFill>
        </p:spPr>
        <p:txBody>
          <a:bodyPr vert="horz" lIns="91440" tIns="45720" rIns="91440" bIns="45720" rtlCol="0">
            <a:noAutofit/>
          </a:bodyPr>
          <a:lstStyle>
            <a:lvl1pPr lvl="0" indent="0">
              <a:spcBef>
                <a:spcPct val="20000"/>
              </a:spcBef>
              <a:buFont typeface="Arial" pitchFamily="34" charset="0"/>
              <a:buNone/>
              <a:defRPr sz="1600">
                <a:solidFill>
                  <a:schemeClr val="bg1"/>
                </a:solidFill>
                <a:effectLst/>
              </a:defRPr>
            </a:lvl1pPr>
            <a:lvl2pPr indent="0">
              <a:spcBef>
                <a:spcPct val="20000"/>
              </a:spcBef>
              <a:buFont typeface="Arial" pitchFamily="34" charset="0"/>
              <a:buNone/>
              <a:defRPr>
                <a:solidFill>
                  <a:schemeClr val="tx1"/>
                </a:solidFill>
              </a:defRPr>
            </a:lvl2pPr>
            <a:lvl3pPr marL="1143000" indent="-228600">
              <a:spcBef>
                <a:spcPct val="20000"/>
              </a:spcBef>
              <a:buFont typeface="Arial" pitchFamily="34" charset="0"/>
              <a:buChar char="•"/>
              <a:defRPr sz="2000">
                <a:solidFill>
                  <a:schemeClr val="tx1"/>
                </a:solidFill>
              </a:defRPr>
            </a:lvl3pPr>
            <a:lvl4pPr marL="1600200" indent="-228600">
              <a:spcBef>
                <a:spcPct val="20000"/>
              </a:spcBef>
              <a:buFont typeface="Arial" pitchFamily="34" charset="0"/>
              <a:buChar char="–"/>
              <a:defRPr>
                <a:solidFill>
                  <a:schemeClr val="tx1"/>
                </a:solidFill>
              </a:defRPr>
            </a:lvl4pPr>
            <a:lvl5pPr marL="2057400" indent="-228600">
              <a:spcBef>
                <a:spcPct val="20000"/>
              </a:spcBef>
              <a:buFont typeface="Arial" pitchFamily="34" charset="0"/>
              <a:buChar char="»"/>
              <a:defRPr>
                <a:solidFill>
                  <a:schemeClr val="tx1"/>
                </a:solidFill>
              </a:defRPr>
            </a:lvl5pPr>
            <a:lvl6pPr marL="2514600" indent="-228600">
              <a:spcBef>
                <a:spcPct val="20000"/>
              </a:spcBef>
              <a:buFont typeface="Arial" pitchFamily="34" charset="0"/>
              <a:buChar char="•"/>
              <a:defRPr sz="2000">
                <a:solidFill>
                  <a:schemeClr val="tx1"/>
                </a:solidFill>
              </a:defRPr>
            </a:lvl6pPr>
            <a:lvl7pPr marL="2971800" indent="-228600">
              <a:spcBef>
                <a:spcPct val="20000"/>
              </a:spcBef>
              <a:buFont typeface="Arial" pitchFamily="34" charset="0"/>
              <a:buChar char="•"/>
              <a:defRPr sz="2000">
                <a:solidFill>
                  <a:schemeClr val="tx1"/>
                </a:solidFill>
              </a:defRPr>
            </a:lvl7pPr>
            <a:lvl8pPr marL="3429000" indent="-228600">
              <a:spcBef>
                <a:spcPct val="20000"/>
              </a:spcBef>
              <a:buFont typeface="Arial" pitchFamily="34" charset="0"/>
              <a:buChar char="•"/>
              <a:defRPr sz="2000">
                <a:solidFill>
                  <a:schemeClr val="tx1"/>
                </a:solidFill>
              </a:defRPr>
            </a:lvl8pPr>
            <a:lvl9pPr marL="3886200" indent="-228600">
              <a:spcBef>
                <a:spcPct val="20000"/>
              </a:spcBef>
              <a:buFont typeface="Arial" pitchFamily="34" charset="0"/>
              <a:buChar char="•"/>
              <a:defRPr sz="2000">
                <a:solidFill>
                  <a:schemeClr val="tx1"/>
                </a:solidFill>
              </a:defRPr>
            </a:lvl9pPr>
          </a:lstStyle>
          <a:p>
            <a:r>
              <a:rPr lang="fi-FI" dirty="0">
                <a:solidFill>
                  <a:prstClr val="white"/>
                </a:solidFill>
              </a:rPr>
              <a:t>Benefits</a:t>
            </a:r>
          </a:p>
        </p:txBody>
      </p:sp>
      <p:sp>
        <p:nvSpPr>
          <p:cNvPr id="20" name="Text Placeholder 19"/>
          <p:cNvSpPr>
            <a:spLocks noGrp="1"/>
          </p:cNvSpPr>
          <p:nvPr>
            <p:ph type="body" sz="quarter" idx="13"/>
          </p:nvPr>
        </p:nvSpPr>
        <p:spPr>
          <a:xfrm>
            <a:off x="458788" y="1563688"/>
            <a:ext cx="3960812" cy="1079500"/>
          </a:xfrm>
          <a:prstGeom prst="rect">
            <a:avLst/>
          </a:prstGeom>
        </p:spPr>
        <p:txBody>
          <a:bodyPr>
            <a:noAutofit/>
          </a:bodyPr>
          <a:lstStyle>
            <a:lvl1pPr marL="0" indent="0">
              <a:buNone/>
              <a:defRPr sz="1400"/>
            </a:lvl1pPr>
            <a:lvl2pPr marL="457200" indent="0">
              <a:buNone/>
              <a:defRPr sz="1800"/>
            </a:lvl2pPr>
          </a:lstStyle>
          <a:p>
            <a:pPr lvl="0"/>
            <a:r>
              <a:rPr lang="en-US" dirty="0"/>
              <a:t>Click to edit Master text styles</a:t>
            </a:r>
          </a:p>
        </p:txBody>
      </p:sp>
      <p:sp>
        <p:nvSpPr>
          <p:cNvPr id="21" name="Text Placeholder 19"/>
          <p:cNvSpPr>
            <a:spLocks noGrp="1"/>
          </p:cNvSpPr>
          <p:nvPr>
            <p:ph type="body" sz="quarter" idx="14"/>
          </p:nvPr>
        </p:nvSpPr>
        <p:spPr>
          <a:xfrm>
            <a:off x="4680000" y="1563325"/>
            <a:ext cx="3960812" cy="1079500"/>
          </a:xfrm>
          <a:prstGeom prst="rect">
            <a:avLst/>
          </a:prstGeom>
        </p:spPr>
        <p:txBody>
          <a:bodyPr>
            <a:noAutofit/>
          </a:bodyPr>
          <a:lstStyle>
            <a:lvl1pPr marL="0" indent="0">
              <a:buNone/>
              <a:defRPr sz="1400"/>
            </a:lvl1pPr>
            <a:lvl2pPr marL="457200" indent="0">
              <a:buNone/>
              <a:defRPr sz="1800"/>
            </a:lvl2pPr>
          </a:lstStyle>
          <a:p>
            <a:pPr lvl="0"/>
            <a:r>
              <a:rPr lang="en-US" dirty="0"/>
              <a:t>Click to edit Master text styles</a:t>
            </a:r>
          </a:p>
        </p:txBody>
      </p:sp>
      <p:sp>
        <p:nvSpPr>
          <p:cNvPr id="22" name="Text Placeholder 19"/>
          <p:cNvSpPr>
            <a:spLocks noGrp="1"/>
          </p:cNvSpPr>
          <p:nvPr>
            <p:ph type="body" sz="quarter" idx="15"/>
          </p:nvPr>
        </p:nvSpPr>
        <p:spPr>
          <a:xfrm>
            <a:off x="4680000" y="3099861"/>
            <a:ext cx="3960812" cy="1079500"/>
          </a:xfrm>
          <a:prstGeom prst="rect">
            <a:avLst/>
          </a:prstGeom>
        </p:spPr>
        <p:txBody>
          <a:bodyPr>
            <a:noAutofit/>
          </a:bodyPr>
          <a:lstStyle>
            <a:lvl1pPr marL="0" indent="0">
              <a:buNone/>
              <a:defRPr sz="1400"/>
            </a:lvl1pPr>
            <a:lvl2pPr marL="457200" indent="0">
              <a:buNone/>
              <a:defRPr sz="1800"/>
            </a:lvl2pPr>
          </a:lstStyle>
          <a:p>
            <a:pPr lvl="0"/>
            <a:r>
              <a:rPr lang="en-US" dirty="0"/>
              <a:t>Click to edit Master text styles</a:t>
            </a:r>
          </a:p>
        </p:txBody>
      </p:sp>
      <p:sp>
        <p:nvSpPr>
          <p:cNvPr id="23" name="Text Placeholder 19"/>
          <p:cNvSpPr>
            <a:spLocks noGrp="1"/>
          </p:cNvSpPr>
          <p:nvPr>
            <p:ph type="body" sz="quarter" idx="16"/>
          </p:nvPr>
        </p:nvSpPr>
        <p:spPr>
          <a:xfrm>
            <a:off x="458450" y="3092623"/>
            <a:ext cx="3960812" cy="1079500"/>
          </a:xfrm>
          <a:prstGeom prst="rect">
            <a:avLst/>
          </a:prstGeom>
        </p:spPr>
        <p:txBody>
          <a:bodyPr>
            <a:noAutofit/>
          </a:bodyPr>
          <a:lstStyle>
            <a:lvl1pPr marL="0" indent="0">
              <a:buNone/>
              <a:defRPr sz="1400"/>
            </a:lvl1pPr>
            <a:lvl2pPr marL="457200" indent="0">
              <a:buNone/>
              <a:defRPr sz="1800"/>
            </a:lvl2pPr>
          </a:lstStyle>
          <a:p>
            <a:pPr lvl="0"/>
            <a:r>
              <a:rPr lang="en-US" dirty="0"/>
              <a:t>Click to edit Master text styles</a:t>
            </a:r>
          </a:p>
        </p:txBody>
      </p:sp>
    </p:spTree>
    <p:extLst>
      <p:ext uri="{BB962C8B-B14F-4D97-AF65-F5344CB8AC3E}">
        <p14:creationId xmlns:p14="http://schemas.microsoft.com/office/powerpoint/2010/main" val="2939893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8229600" cy="637579"/>
          </a:xfrm>
          <a:prstGeom prst="rect">
            <a:avLst/>
          </a:prstGeom>
        </p:spPr>
        <p:txBody>
          <a:bodyPr/>
          <a:lstStyle/>
          <a:p>
            <a:r>
              <a:rPr lang="en-US"/>
              <a:t>Click to edit Master title style</a:t>
            </a:r>
            <a:endParaRPr lang="fi-FI"/>
          </a:p>
        </p:txBody>
      </p:sp>
    </p:spTree>
    <p:extLst>
      <p:ext uri="{BB962C8B-B14F-4D97-AF65-F5344CB8AC3E}">
        <p14:creationId xmlns:p14="http://schemas.microsoft.com/office/powerpoint/2010/main" val="1703703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ymetri white: Title and content objec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95486"/>
            <a:ext cx="8363272" cy="576064"/>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
        <p:nvSpPr>
          <p:cNvPr id="5" name="Slide Number Placeholder 5"/>
          <p:cNvSpPr>
            <a:spLocks noGrp="1"/>
          </p:cNvSpPr>
          <p:nvPr>
            <p:ph type="sldNum" sz="quarter" idx="4"/>
          </p:nvPr>
        </p:nvSpPr>
        <p:spPr>
          <a:xfrm>
            <a:off x="503169" y="4737084"/>
            <a:ext cx="370384" cy="2738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a:defRPr lang="sv-SE" sz="800" smtClean="0">
                <a:solidFill>
                  <a:schemeClr val="bg1"/>
                </a:solidFill>
                <a:latin typeface="Arial" pitchFamily="34" charset="0"/>
                <a:cs typeface="Arial" pitchFamily="34" charset="0"/>
              </a:defRPr>
            </a:lvl1pPr>
          </a:lstStyle>
          <a:p>
            <a:pPr algn="ctr"/>
            <a:fld id="{AED478B7-7258-47A7-94BF-EC85A49743C6}" type="slidenum">
              <a:rPr>
                <a:solidFill>
                  <a:prstClr val="white"/>
                </a:solidFill>
              </a:rPr>
              <a:pPr algn="ctr"/>
              <a:t>‹#›</a:t>
            </a:fld>
            <a:endParaRPr dirty="0">
              <a:solidFill>
                <a:prstClr val="white"/>
              </a:solidFill>
            </a:endParaRPr>
          </a:p>
        </p:txBody>
      </p:sp>
      <p:sp>
        <p:nvSpPr>
          <p:cNvPr id="6" name="Content Placeholder 2"/>
          <p:cNvSpPr>
            <a:spLocks noGrp="1"/>
          </p:cNvSpPr>
          <p:nvPr>
            <p:ph idx="1"/>
          </p:nvPr>
        </p:nvSpPr>
        <p:spPr>
          <a:xfrm>
            <a:off x="395536" y="843559"/>
            <a:ext cx="8363272" cy="367240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3056684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9359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objects, no footer">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395536" y="843559"/>
            <a:ext cx="4060195" cy="3672407"/>
          </a:xfrm>
          <a:prstGeom prst="rect">
            <a:avLst/>
          </a:prstGeom>
        </p:spPr>
        <p:txBody>
          <a:bodyPr vert="horz" lIns="91440" tIns="45720" rIns="91440" bIns="45720" rtlCol="0">
            <a:normAutofit/>
          </a:bodyPr>
          <a:lstStyle>
            <a:lvl1pPr marL="3429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1pPr>
            <a:lvl2pPr marL="74295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buFont typeface="Arial" panose="020B0604020202020204" pitchFamily="34" charset="0"/>
              <a:buChar char="•"/>
              <a:defRPr lang="fi-FI" sz="2400" kern="1200" dirty="0" smtClean="0">
                <a:solidFill>
                  <a:schemeClr val="tx1"/>
                </a:solidFill>
                <a:latin typeface="Calibri" panose="020F0502020204030204" pitchFamily="34" charset="0"/>
                <a:ea typeface="+mn-ea"/>
                <a:cs typeface="+mn-cs"/>
              </a:defRPr>
            </a:lvl5pPr>
          </a:lstStyle>
          <a:p>
            <a:pPr marL="228600" lvl="0" indent="-228600">
              <a:lnSpc>
                <a:spcPct val="90000"/>
              </a:lnSpc>
              <a:spcBef>
                <a:spcPts val="1000"/>
              </a:spcBef>
            </a:pPr>
            <a:r>
              <a:rPr lang="en-US" dirty="0"/>
              <a:t>Edit Master text styles</a:t>
            </a:r>
          </a:p>
          <a:p>
            <a:pPr marL="685800" lvl="1" indent="-228600">
              <a:lnSpc>
                <a:spcPct val="90000"/>
              </a:lnSpc>
              <a:spcBef>
                <a:spcPts val="500"/>
              </a:spcBef>
              <a:buChar char="•"/>
            </a:pPr>
            <a:r>
              <a:rPr lang="en-US" dirty="0"/>
              <a:t>Second level</a:t>
            </a:r>
          </a:p>
          <a:p>
            <a:pPr lvl="2">
              <a:lnSpc>
                <a:spcPct val="90000"/>
              </a:lnSpc>
              <a:spcBef>
                <a:spcPts val="500"/>
              </a:spcBef>
            </a:pPr>
            <a:r>
              <a:rPr lang="en-US" dirty="0"/>
              <a:t>Third level</a:t>
            </a:r>
          </a:p>
          <a:p>
            <a:pPr lvl="3">
              <a:lnSpc>
                <a:spcPct val="90000"/>
              </a:lnSpc>
              <a:spcBef>
                <a:spcPts val="500"/>
              </a:spcBef>
              <a:buChar char="•"/>
            </a:pPr>
            <a:r>
              <a:rPr lang="en-US" dirty="0"/>
              <a:t>Fourth level</a:t>
            </a:r>
          </a:p>
          <a:p>
            <a:pPr lvl="4">
              <a:lnSpc>
                <a:spcPct val="90000"/>
              </a:lnSpc>
              <a:spcBef>
                <a:spcPts val="500"/>
              </a:spcBef>
              <a:buChar char="•"/>
            </a:pPr>
            <a:r>
              <a:rPr lang="en-US" dirty="0"/>
              <a:t>Fifth level</a:t>
            </a:r>
            <a:endParaRPr lang="fi-FI" dirty="0"/>
          </a:p>
        </p:txBody>
      </p:sp>
      <p:sp>
        <p:nvSpPr>
          <p:cNvPr id="7" name="Content Placeholder 3"/>
          <p:cNvSpPr>
            <a:spLocks noGrp="1"/>
          </p:cNvSpPr>
          <p:nvPr>
            <p:ph sz="half" idx="2"/>
          </p:nvPr>
        </p:nvSpPr>
        <p:spPr>
          <a:xfrm>
            <a:off x="4597787" y="843559"/>
            <a:ext cx="4150677" cy="3672407"/>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marL="228600" lvl="0" indent="-228600">
              <a:lnSpc>
                <a:spcPct val="90000"/>
              </a:lnSpc>
              <a:spcBef>
                <a:spcPts val="1000"/>
              </a:spcBef>
            </a:pPr>
            <a:r>
              <a:rPr lang="en-US" dirty="0"/>
              <a:t>Edit Master text styles</a:t>
            </a:r>
          </a:p>
          <a:p>
            <a:pPr marL="685800" lvl="1" indent="-228600">
              <a:lnSpc>
                <a:spcPct val="90000"/>
              </a:lnSpc>
              <a:spcBef>
                <a:spcPts val="500"/>
              </a:spcBef>
              <a:buChar char="•"/>
            </a:pPr>
            <a:r>
              <a:rPr lang="en-US" dirty="0"/>
              <a:t>Second level</a:t>
            </a:r>
          </a:p>
          <a:p>
            <a:pPr lvl="2">
              <a:lnSpc>
                <a:spcPct val="90000"/>
              </a:lnSpc>
              <a:spcBef>
                <a:spcPts val="500"/>
              </a:spcBef>
            </a:pPr>
            <a:r>
              <a:rPr lang="en-US" dirty="0"/>
              <a:t>Third level</a:t>
            </a:r>
          </a:p>
          <a:p>
            <a:pPr lvl="3">
              <a:lnSpc>
                <a:spcPct val="90000"/>
              </a:lnSpc>
              <a:spcBef>
                <a:spcPts val="500"/>
              </a:spcBef>
              <a:buChar char="•"/>
            </a:pPr>
            <a:r>
              <a:rPr lang="en-US" dirty="0"/>
              <a:t>Fourth level</a:t>
            </a:r>
          </a:p>
          <a:p>
            <a:pPr lvl="4">
              <a:lnSpc>
                <a:spcPct val="90000"/>
              </a:lnSpc>
              <a:spcBef>
                <a:spcPts val="500"/>
              </a:spcBef>
              <a:buChar char="•"/>
            </a:pPr>
            <a:r>
              <a:rPr lang="en-US" dirty="0"/>
              <a:t>Fifth level</a:t>
            </a:r>
            <a:endParaRPr lang="fi-FI" dirty="0"/>
          </a:p>
        </p:txBody>
      </p:sp>
      <p:sp>
        <p:nvSpPr>
          <p:cNvPr id="8" name="Title 1"/>
          <p:cNvSpPr>
            <a:spLocks noGrp="1"/>
          </p:cNvSpPr>
          <p:nvPr>
            <p:ph type="ctrTitle" hasCustomPrompt="1"/>
          </p:nvPr>
        </p:nvSpPr>
        <p:spPr>
          <a:xfrm>
            <a:off x="395536" y="195486"/>
            <a:ext cx="8363272" cy="576064"/>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Tree>
    <p:extLst>
      <p:ext uri="{BB962C8B-B14F-4D97-AF65-F5344CB8AC3E}">
        <p14:creationId xmlns:p14="http://schemas.microsoft.com/office/powerpoint/2010/main" val="4147419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slide full width">
    <p:spTree>
      <p:nvGrpSpPr>
        <p:cNvPr id="1" name=""/>
        <p:cNvGrpSpPr/>
        <p:nvPr/>
      </p:nvGrpSpPr>
      <p:grpSpPr>
        <a:xfrm>
          <a:off x="0" y="0"/>
          <a:ext cx="0" cy="0"/>
          <a:chOff x="0" y="0"/>
          <a:chExt cx="0" cy="0"/>
        </a:xfrm>
      </p:grpSpPr>
      <p:sp>
        <p:nvSpPr>
          <p:cNvPr id="5" name="Pladsholder til billede 4"/>
          <p:cNvSpPr>
            <a:spLocks noGrp="1"/>
          </p:cNvSpPr>
          <p:nvPr>
            <p:ph type="pic" sz="quarter" idx="10" hasCustomPrompt="1"/>
          </p:nvPr>
        </p:nvSpPr>
        <p:spPr>
          <a:xfrm>
            <a:off x="0" y="0"/>
            <a:ext cx="9144000" cy="5143500"/>
          </a:xfrm>
          <a:prstGeom prst="rect">
            <a:avLst/>
          </a:prstGeom>
        </p:spPr>
        <p:txBody>
          <a:bodyPr/>
          <a:lstStyle>
            <a:lvl1pPr>
              <a:defRPr baseline="0"/>
            </a:lvl1pPr>
          </a:lstStyle>
          <a:p>
            <a:r>
              <a:rPr lang="da-DK" dirty="0"/>
              <a:t>Image, full width</a:t>
            </a:r>
          </a:p>
        </p:txBody>
      </p:sp>
      <p:sp>
        <p:nvSpPr>
          <p:cNvPr id="3" name="Rektangel 2"/>
          <p:cNvSpPr/>
          <p:nvPr userDrawn="1"/>
        </p:nvSpPr>
        <p:spPr>
          <a:xfrm>
            <a:off x="5256212" y="1133"/>
            <a:ext cx="3887788" cy="4752628"/>
          </a:xfrm>
          <a:prstGeom prst="rect">
            <a:avLst/>
          </a:prstGeom>
          <a:solidFill>
            <a:srgbClr val="3EB1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solidFill>
                <a:prstClr val="white"/>
              </a:solidFill>
            </a:endParaRPr>
          </a:p>
        </p:txBody>
      </p:sp>
      <p:sp>
        <p:nvSpPr>
          <p:cNvPr id="6" name="Tekstfelt 5"/>
          <p:cNvSpPr txBox="1"/>
          <p:nvPr userDrawn="1"/>
        </p:nvSpPr>
        <p:spPr>
          <a:xfrm>
            <a:off x="5399584" y="339502"/>
            <a:ext cx="3744416" cy="523220"/>
          </a:xfrm>
          <a:prstGeom prst="rect">
            <a:avLst/>
          </a:prstGeom>
          <a:noFill/>
        </p:spPr>
        <p:txBody>
          <a:bodyPr wrap="square" rtlCol="0">
            <a:spAutoFit/>
          </a:bodyPr>
          <a:lstStyle/>
          <a:p>
            <a:r>
              <a:rPr lang="da-DK" sz="2800" dirty="0">
                <a:solidFill>
                  <a:prstClr val="white"/>
                </a:solidFill>
              </a:rPr>
              <a:t>Title</a:t>
            </a:r>
          </a:p>
        </p:txBody>
      </p:sp>
      <p:sp>
        <p:nvSpPr>
          <p:cNvPr id="4" name="Pladsholder til indhold 3"/>
          <p:cNvSpPr>
            <a:spLocks noGrp="1"/>
          </p:cNvSpPr>
          <p:nvPr>
            <p:ph sz="quarter" idx="11"/>
          </p:nvPr>
        </p:nvSpPr>
        <p:spPr>
          <a:xfrm>
            <a:off x="5435600" y="842963"/>
            <a:ext cx="3168650" cy="3384550"/>
          </a:xfrm>
          <a:prstGeom prst="rect">
            <a:avLst/>
          </a:prstGeom>
        </p:spPr>
        <p:txBody>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46167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78"/>
            <a:ext cx="8229600" cy="637579"/>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457200" y="1200150"/>
            <a:ext cx="8229600" cy="360384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A887DBF-B07F-4B39-A302-9D264AF18750}" type="datetimeFigureOut">
              <a:rPr lang="fi-FI" smtClean="0">
                <a:solidFill>
                  <a:prstClr val="black"/>
                </a:solidFill>
              </a:rPr>
              <a:pPr/>
              <a:t>25.4.2017</a:t>
            </a:fld>
            <a:endParaRPr lang="fi-FI">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fi-FI">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97CA6D85-96B6-4AD1-A995-0D7CEF2F304F}" type="slidenum">
              <a:rPr lang="fi-FI" smtClean="0">
                <a:solidFill>
                  <a:prstClr val="black"/>
                </a:solidFill>
              </a:rPr>
              <a:pPr/>
              <a:t>‹#›</a:t>
            </a:fld>
            <a:endParaRPr lang="fi-FI">
              <a:solidFill>
                <a:prstClr val="black"/>
              </a:solidFill>
            </a:endParaRPr>
          </a:p>
        </p:txBody>
      </p:sp>
    </p:spTree>
    <p:extLst>
      <p:ext uri="{BB962C8B-B14F-4D97-AF65-F5344CB8AC3E}">
        <p14:creationId xmlns:p14="http://schemas.microsoft.com/office/powerpoint/2010/main" val="1696728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8229600" cy="637579"/>
          </a:xfrm>
          <a:prstGeom prst="rect">
            <a:avLst/>
          </a:prstGeom>
        </p:spPr>
        <p:txBody>
          <a:bodyPr/>
          <a:lstStyle/>
          <a:p>
            <a:r>
              <a:rPr lang="en-US"/>
              <a:t>Click to edit Master title style</a:t>
            </a:r>
            <a:endParaRPr lang="fi-FI"/>
          </a:p>
        </p:txBody>
      </p:sp>
    </p:spTree>
    <p:extLst>
      <p:ext uri="{BB962C8B-B14F-4D97-AF65-F5344CB8AC3E}">
        <p14:creationId xmlns:p14="http://schemas.microsoft.com/office/powerpoint/2010/main" val="2282442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430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ymetri white: Title and content objec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95486"/>
            <a:ext cx="8363272" cy="576064"/>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
        <p:nvSpPr>
          <p:cNvPr id="5" name="Slide Number Placeholder 5"/>
          <p:cNvSpPr>
            <a:spLocks noGrp="1"/>
          </p:cNvSpPr>
          <p:nvPr>
            <p:ph type="sldNum" sz="quarter" idx="4"/>
          </p:nvPr>
        </p:nvSpPr>
        <p:spPr>
          <a:xfrm>
            <a:off x="503169" y="4737084"/>
            <a:ext cx="370384" cy="2738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a:defRPr lang="sv-SE" sz="800" smtClean="0">
                <a:solidFill>
                  <a:schemeClr val="bg1"/>
                </a:solidFill>
                <a:latin typeface="Arial" pitchFamily="34" charset="0"/>
                <a:cs typeface="Arial" pitchFamily="34" charset="0"/>
              </a:defRPr>
            </a:lvl1pPr>
          </a:lstStyle>
          <a:p>
            <a:pPr algn="ctr"/>
            <a:fld id="{AED478B7-7258-47A7-94BF-EC85A49743C6}" type="slidenum">
              <a:rPr>
                <a:solidFill>
                  <a:prstClr val="white"/>
                </a:solidFill>
              </a:rPr>
              <a:pPr algn="ctr"/>
              <a:t>‹#›</a:t>
            </a:fld>
            <a:endParaRPr dirty="0">
              <a:solidFill>
                <a:prstClr val="white"/>
              </a:solidFill>
            </a:endParaRPr>
          </a:p>
        </p:txBody>
      </p:sp>
      <p:sp>
        <p:nvSpPr>
          <p:cNvPr id="6" name="Content Placeholder 2"/>
          <p:cNvSpPr>
            <a:spLocks noGrp="1"/>
          </p:cNvSpPr>
          <p:nvPr>
            <p:ph idx="1"/>
          </p:nvPr>
        </p:nvSpPr>
        <p:spPr>
          <a:xfrm>
            <a:off x="395536" y="843559"/>
            <a:ext cx="8363272" cy="367240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9386661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objects, no footer">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395536" y="843559"/>
            <a:ext cx="4060195" cy="3672407"/>
          </a:xfrm>
          <a:prstGeom prst="rect">
            <a:avLst/>
          </a:prstGeom>
        </p:spPr>
        <p:txBody>
          <a:bodyPr vert="horz" lIns="91440" tIns="45720" rIns="91440" bIns="45720" rtlCol="0">
            <a:normAutofit/>
          </a:bodyPr>
          <a:lstStyle>
            <a:lvl1pPr marL="3429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1pPr>
            <a:lvl2pPr marL="74295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buFont typeface="Arial" panose="020B0604020202020204" pitchFamily="34" charset="0"/>
              <a:buChar char="•"/>
              <a:defRPr lang="fi-FI" sz="2400" kern="1200" dirty="0" smtClean="0">
                <a:solidFill>
                  <a:schemeClr val="tx1"/>
                </a:solidFill>
                <a:latin typeface="Calibri" panose="020F0502020204030204" pitchFamily="34" charset="0"/>
                <a:ea typeface="+mn-ea"/>
                <a:cs typeface="+mn-cs"/>
              </a:defRPr>
            </a:lvl5pPr>
          </a:lstStyle>
          <a:p>
            <a:pPr marL="228600" lvl="0" indent="-228600">
              <a:lnSpc>
                <a:spcPct val="90000"/>
              </a:lnSpc>
              <a:spcBef>
                <a:spcPts val="1000"/>
              </a:spcBef>
            </a:pPr>
            <a:r>
              <a:rPr lang="en-US" dirty="0"/>
              <a:t>Edit Master text styles</a:t>
            </a:r>
          </a:p>
          <a:p>
            <a:pPr marL="685800" lvl="1" indent="-228600">
              <a:lnSpc>
                <a:spcPct val="90000"/>
              </a:lnSpc>
              <a:spcBef>
                <a:spcPts val="500"/>
              </a:spcBef>
              <a:buChar char="•"/>
            </a:pPr>
            <a:r>
              <a:rPr lang="en-US" dirty="0"/>
              <a:t>Second level</a:t>
            </a:r>
          </a:p>
          <a:p>
            <a:pPr lvl="2">
              <a:lnSpc>
                <a:spcPct val="90000"/>
              </a:lnSpc>
              <a:spcBef>
                <a:spcPts val="500"/>
              </a:spcBef>
            </a:pPr>
            <a:r>
              <a:rPr lang="en-US" dirty="0"/>
              <a:t>Third level</a:t>
            </a:r>
          </a:p>
          <a:p>
            <a:pPr lvl="3">
              <a:lnSpc>
                <a:spcPct val="90000"/>
              </a:lnSpc>
              <a:spcBef>
                <a:spcPts val="500"/>
              </a:spcBef>
              <a:buChar char="•"/>
            </a:pPr>
            <a:r>
              <a:rPr lang="en-US" dirty="0"/>
              <a:t>Fourth level</a:t>
            </a:r>
          </a:p>
          <a:p>
            <a:pPr lvl="4">
              <a:lnSpc>
                <a:spcPct val="90000"/>
              </a:lnSpc>
              <a:spcBef>
                <a:spcPts val="500"/>
              </a:spcBef>
              <a:buChar char="•"/>
            </a:pPr>
            <a:r>
              <a:rPr lang="en-US" dirty="0"/>
              <a:t>Fifth level</a:t>
            </a:r>
            <a:endParaRPr lang="fi-FI" dirty="0"/>
          </a:p>
        </p:txBody>
      </p:sp>
      <p:sp>
        <p:nvSpPr>
          <p:cNvPr id="7" name="Content Placeholder 3"/>
          <p:cNvSpPr>
            <a:spLocks noGrp="1"/>
          </p:cNvSpPr>
          <p:nvPr>
            <p:ph sz="half" idx="2"/>
          </p:nvPr>
        </p:nvSpPr>
        <p:spPr>
          <a:xfrm>
            <a:off x="4597787" y="843559"/>
            <a:ext cx="4150677" cy="3672407"/>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marL="228600" lvl="0" indent="-228600">
              <a:lnSpc>
                <a:spcPct val="90000"/>
              </a:lnSpc>
              <a:spcBef>
                <a:spcPts val="1000"/>
              </a:spcBef>
            </a:pPr>
            <a:r>
              <a:rPr lang="en-US" dirty="0"/>
              <a:t>Edit Master text styles</a:t>
            </a:r>
          </a:p>
          <a:p>
            <a:pPr marL="685800" lvl="1" indent="-228600">
              <a:lnSpc>
                <a:spcPct val="90000"/>
              </a:lnSpc>
              <a:spcBef>
                <a:spcPts val="500"/>
              </a:spcBef>
              <a:buChar char="•"/>
            </a:pPr>
            <a:r>
              <a:rPr lang="en-US" dirty="0"/>
              <a:t>Second level</a:t>
            </a:r>
          </a:p>
          <a:p>
            <a:pPr lvl="2">
              <a:lnSpc>
                <a:spcPct val="90000"/>
              </a:lnSpc>
              <a:spcBef>
                <a:spcPts val="500"/>
              </a:spcBef>
            </a:pPr>
            <a:r>
              <a:rPr lang="en-US" dirty="0"/>
              <a:t>Third level</a:t>
            </a:r>
          </a:p>
          <a:p>
            <a:pPr lvl="3">
              <a:lnSpc>
                <a:spcPct val="90000"/>
              </a:lnSpc>
              <a:spcBef>
                <a:spcPts val="500"/>
              </a:spcBef>
              <a:buChar char="•"/>
            </a:pPr>
            <a:r>
              <a:rPr lang="en-US" dirty="0"/>
              <a:t>Fourth level</a:t>
            </a:r>
          </a:p>
          <a:p>
            <a:pPr lvl="4">
              <a:lnSpc>
                <a:spcPct val="90000"/>
              </a:lnSpc>
              <a:spcBef>
                <a:spcPts val="500"/>
              </a:spcBef>
              <a:buChar char="•"/>
            </a:pPr>
            <a:r>
              <a:rPr lang="en-US" dirty="0"/>
              <a:t>Fifth level</a:t>
            </a:r>
            <a:endParaRPr lang="fi-FI" dirty="0"/>
          </a:p>
        </p:txBody>
      </p:sp>
      <p:sp>
        <p:nvSpPr>
          <p:cNvPr id="8" name="Title 1"/>
          <p:cNvSpPr>
            <a:spLocks noGrp="1"/>
          </p:cNvSpPr>
          <p:nvPr>
            <p:ph type="ctrTitle" hasCustomPrompt="1"/>
          </p:nvPr>
        </p:nvSpPr>
        <p:spPr>
          <a:xfrm>
            <a:off x="395536" y="195486"/>
            <a:ext cx="8363272" cy="576064"/>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Tree>
    <p:extLst>
      <p:ext uri="{BB962C8B-B14F-4D97-AF65-F5344CB8AC3E}">
        <p14:creationId xmlns:p14="http://schemas.microsoft.com/office/powerpoint/2010/main" val="2327678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slide full width">
    <p:spTree>
      <p:nvGrpSpPr>
        <p:cNvPr id="1" name=""/>
        <p:cNvGrpSpPr/>
        <p:nvPr/>
      </p:nvGrpSpPr>
      <p:grpSpPr>
        <a:xfrm>
          <a:off x="0" y="0"/>
          <a:ext cx="0" cy="0"/>
          <a:chOff x="0" y="0"/>
          <a:chExt cx="0" cy="0"/>
        </a:xfrm>
      </p:grpSpPr>
      <p:sp>
        <p:nvSpPr>
          <p:cNvPr id="5" name="Pladsholder til billede 4"/>
          <p:cNvSpPr>
            <a:spLocks noGrp="1"/>
          </p:cNvSpPr>
          <p:nvPr>
            <p:ph type="pic" sz="quarter" idx="10" hasCustomPrompt="1"/>
          </p:nvPr>
        </p:nvSpPr>
        <p:spPr>
          <a:xfrm>
            <a:off x="0" y="0"/>
            <a:ext cx="9144000" cy="5143500"/>
          </a:xfrm>
          <a:prstGeom prst="rect">
            <a:avLst/>
          </a:prstGeom>
        </p:spPr>
        <p:txBody>
          <a:bodyPr/>
          <a:lstStyle>
            <a:lvl1pPr>
              <a:defRPr baseline="0"/>
            </a:lvl1pPr>
          </a:lstStyle>
          <a:p>
            <a:r>
              <a:rPr lang="da-DK" dirty="0"/>
              <a:t>Image, full width</a:t>
            </a:r>
          </a:p>
        </p:txBody>
      </p:sp>
      <p:sp>
        <p:nvSpPr>
          <p:cNvPr id="3" name="Rektangel 2"/>
          <p:cNvSpPr/>
          <p:nvPr userDrawn="1"/>
        </p:nvSpPr>
        <p:spPr>
          <a:xfrm>
            <a:off x="5256212" y="1133"/>
            <a:ext cx="3887788" cy="4752628"/>
          </a:xfrm>
          <a:prstGeom prst="rect">
            <a:avLst/>
          </a:prstGeom>
          <a:solidFill>
            <a:srgbClr val="3EB1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solidFill>
                <a:prstClr val="white"/>
              </a:solidFill>
            </a:endParaRPr>
          </a:p>
        </p:txBody>
      </p:sp>
      <p:sp>
        <p:nvSpPr>
          <p:cNvPr id="6" name="Tekstfelt 5"/>
          <p:cNvSpPr txBox="1"/>
          <p:nvPr userDrawn="1"/>
        </p:nvSpPr>
        <p:spPr>
          <a:xfrm>
            <a:off x="5399584" y="339502"/>
            <a:ext cx="3744416" cy="523220"/>
          </a:xfrm>
          <a:prstGeom prst="rect">
            <a:avLst/>
          </a:prstGeom>
          <a:noFill/>
        </p:spPr>
        <p:txBody>
          <a:bodyPr wrap="square" rtlCol="0">
            <a:spAutoFit/>
          </a:bodyPr>
          <a:lstStyle/>
          <a:p>
            <a:r>
              <a:rPr lang="da-DK" sz="2800" dirty="0">
                <a:solidFill>
                  <a:prstClr val="white"/>
                </a:solidFill>
              </a:rPr>
              <a:t>Title</a:t>
            </a:r>
          </a:p>
        </p:txBody>
      </p:sp>
      <p:sp>
        <p:nvSpPr>
          <p:cNvPr id="4" name="Pladsholder til indhold 3"/>
          <p:cNvSpPr>
            <a:spLocks noGrp="1"/>
          </p:cNvSpPr>
          <p:nvPr>
            <p:ph sz="quarter" idx="11"/>
          </p:nvPr>
        </p:nvSpPr>
        <p:spPr>
          <a:xfrm>
            <a:off x="5435600" y="842963"/>
            <a:ext cx="3168650" cy="3384550"/>
          </a:xfrm>
          <a:prstGeom prst="rect">
            <a:avLst/>
          </a:prstGeom>
        </p:spPr>
        <p:txBody>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627788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8229600" cy="637579"/>
          </a:xfrm>
          <a:prstGeom prst="rect">
            <a:avLst/>
          </a:prstGeom>
        </p:spPr>
        <p:txBody>
          <a:bodyPr/>
          <a:lstStyle/>
          <a:p>
            <a:r>
              <a:rPr lang="en-US"/>
              <a:t>Click to edit Master title style</a:t>
            </a:r>
            <a:endParaRPr lang="fi-FI"/>
          </a:p>
        </p:txBody>
      </p:sp>
    </p:spTree>
    <p:extLst>
      <p:ext uri="{BB962C8B-B14F-4D97-AF65-F5344CB8AC3E}">
        <p14:creationId xmlns:p14="http://schemas.microsoft.com/office/powerpoint/2010/main" val="3285342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569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8201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ymetri white: Title and content objec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95486"/>
            <a:ext cx="8363272" cy="576064"/>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
        <p:nvSpPr>
          <p:cNvPr id="5" name="Slide Number Placeholder 5"/>
          <p:cNvSpPr>
            <a:spLocks noGrp="1"/>
          </p:cNvSpPr>
          <p:nvPr>
            <p:ph type="sldNum" sz="quarter" idx="4"/>
          </p:nvPr>
        </p:nvSpPr>
        <p:spPr>
          <a:xfrm>
            <a:off x="503169" y="4737084"/>
            <a:ext cx="370384" cy="2738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a:defRPr lang="sv-SE" sz="800" smtClean="0">
                <a:solidFill>
                  <a:schemeClr val="bg1"/>
                </a:solidFill>
                <a:latin typeface="Arial" pitchFamily="34" charset="0"/>
                <a:cs typeface="Arial" pitchFamily="34" charset="0"/>
              </a:defRPr>
            </a:lvl1pPr>
          </a:lstStyle>
          <a:p>
            <a:pPr algn="ctr"/>
            <a:fld id="{AED478B7-7258-47A7-94BF-EC85A49743C6}" type="slidenum">
              <a:rPr>
                <a:solidFill>
                  <a:prstClr val="white"/>
                </a:solidFill>
              </a:rPr>
              <a:pPr algn="ctr"/>
              <a:t>‹#›</a:t>
            </a:fld>
            <a:endParaRPr dirty="0">
              <a:solidFill>
                <a:prstClr val="white"/>
              </a:solidFill>
            </a:endParaRPr>
          </a:p>
        </p:txBody>
      </p:sp>
      <p:sp>
        <p:nvSpPr>
          <p:cNvPr id="6" name="Content Placeholder 2"/>
          <p:cNvSpPr>
            <a:spLocks noGrp="1"/>
          </p:cNvSpPr>
          <p:nvPr>
            <p:ph idx="1"/>
          </p:nvPr>
        </p:nvSpPr>
        <p:spPr>
          <a:xfrm>
            <a:off x="395536" y="843559"/>
            <a:ext cx="8363272" cy="367240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34553382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objects, no footer">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395536" y="843559"/>
            <a:ext cx="4060195" cy="3672407"/>
          </a:xfrm>
          <a:prstGeom prst="rect">
            <a:avLst/>
          </a:prstGeom>
        </p:spPr>
        <p:txBody>
          <a:bodyPr vert="horz" lIns="91440" tIns="45720" rIns="91440" bIns="45720" rtlCol="0">
            <a:normAutofit/>
          </a:bodyPr>
          <a:lstStyle>
            <a:lvl1pPr marL="3429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1pPr>
            <a:lvl2pPr marL="74295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buFont typeface="Arial" panose="020B0604020202020204" pitchFamily="34" charset="0"/>
              <a:buChar char="•"/>
              <a:defRPr lang="fi-FI" sz="2400" kern="1200" dirty="0" smtClean="0">
                <a:solidFill>
                  <a:schemeClr val="tx1"/>
                </a:solidFill>
                <a:latin typeface="Calibri" panose="020F0502020204030204" pitchFamily="34" charset="0"/>
                <a:ea typeface="+mn-ea"/>
                <a:cs typeface="+mn-cs"/>
              </a:defRPr>
            </a:lvl5pPr>
          </a:lstStyle>
          <a:p>
            <a:pPr marL="228600" lvl="0" indent="-228600">
              <a:lnSpc>
                <a:spcPct val="90000"/>
              </a:lnSpc>
              <a:spcBef>
                <a:spcPts val="1000"/>
              </a:spcBef>
            </a:pPr>
            <a:r>
              <a:rPr lang="en-US" dirty="0"/>
              <a:t>Edit Master text styles</a:t>
            </a:r>
          </a:p>
          <a:p>
            <a:pPr marL="685800" lvl="1" indent="-228600">
              <a:lnSpc>
                <a:spcPct val="90000"/>
              </a:lnSpc>
              <a:spcBef>
                <a:spcPts val="500"/>
              </a:spcBef>
              <a:buChar char="•"/>
            </a:pPr>
            <a:r>
              <a:rPr lang="en-US" dirty="0"/>
              <a:t>Second level</a:t>
            </a:r>
          </a:p>
          <a:p>
            <a:pPr lvl="2">
              <a:lnSpc>
                <a:spcPct val="90000"/>
              </a:lnSpc>
              <a:spcBef>
                <a:spcPts val="500"/>
              </a:spcBef>
            </a:pPr>
            <a:r>
              <a:rPr lang="en-US" dirty="0"/>
              <a:t>Third level</a:t>
            </a:r>
          </a:p>
          <a:p>
            <a:pPr lvl="3">
              <a:lnSpc>
                <a:spcPct val="90000"/>
              </a:lnSpc>
              <a:spcBef>
                <a:spcPts val="500"/>
              </a:spcBef>
              <a:buChar char="•"/>
            </a:pPr>
            <a:r>
              <a:rPr lang="en-US" dirty="0"/>
              <a:t>Fourth level</a:t>
            </a:r>
          </a:p>
          <a:p>
            <a:pPr lvl="4">
              <a:lnSpc>
                <a:spcPct val="90000"/>
              </a:lnSpc>
              <a:spcBef>
                <a:spcPts val="500"/>
              </a:spcBef>
              <a:buChar char="•"/>
            </a:pPr>
            <a:r>
              <a:rPr lang="en-US" dirty="0"/>
              <a:t>Fifth level</a:t>
            </a:r>
            <a:endParaRPr lang="fi-FI" dirty="0"/>
          </a:p>
        </p:txBody>
      </p:sp>
      <p:sp>
        <p:nvSpPr>
          <p:cNvPr id="7" name="Content Placeholder 3"/>
          <p:cNvSpPr>
            <a:spLocks noGrp="1"/>
          </p:cNvSpPr>
          <p:nvPr>
            <p:ph sz="half" idx="2"/>
          </p:nvPr>
        </p:nvSpPr>
        <p:spPr>
          <a:xfrm>
            <a:off x="4597787" y="843559"/>
            <a:ext cx="4150677" cy="3672407"/>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marL="228600" lvl="0" indent="-228600">
              <a:lnSpc>
                <a:spcPct val="90000"/>
              </a:lnSpc>
              <a:spcBef>
                <a:spcPts val="1000"/>
              </a:spcBef>
            </a:pPr>
            <a:r>
              <a:rPr lang="en-US" dirty="0"/>
              <a:t>Edit Master text styles</a:t>
            </a:r>
          </a:p>
          <a:p>
            <a:pPr marL="685800" lvl="1" indent="-228600">
              <a:lnSpc>
                <a:spcPct val="90000"/>
              </a:lnSpc>
              <a:spcBef>
                <a:spcPts val="500"/>
              </a:spcBef>
              <a:buChar char="•"/>
            </a:pPr>
            <a:r>
              <a:rPr lang="en-US" dirty="0"/>
              <a:t>Second level</a:t>
            </a:r>
          </a:p>
          <a:p>
            <a:pPr lvl="2">
              <a:lnSpc>
                <a:spcPct val="90000"/>
              </a:lnSpc>
              <a:spcBef>
                <a:spcPts val="500"/>
              </a:spcBef>
            </a:pPr>
            <a:r>
              <a:rPr lang="en-US" dirty="0"/>
              <a:t>Third level</a:t>
            </a:r>
          </a:p>
          <a:p>
            <a:pPr lvl="3">
              <a:lnSpc>
                <a:spcPct val="90000"/>
              </a:lnSpc>
              <a:spcBef>
                <a:spcPts val="500"/>
              </a:spcBef>
              <a:buChar char="•"/>
            </a:pPr>
            <a:r>
              <a:rPr lang="en-US" dirty="0"/>
              <a:t>Fourth level</a:t>
            </a:r>
          </a:p>
          <a:p>
            <a:pPr lvl="4">
              <a:lnSpc>
                <a:spcPct val="90000"/>
              </a:lnSpc>
              <a:spcBef>
                <a:spcPts val="500"/>
              </a:spcBef>
              <a:buChar char="•"/>
            </a:pPr>
            <a:r>
              <a:rPr lang="en-US" dirty="0"/>
              <a:t>Fifth level</a:t>
            </a:r>
            <a:endParaRPr lang="fi-FI" dirty="0"/>
          </a:p>
        </p:txBody>
      </p:sp>
      <p:sp>
        <p:nvSpPr>
          <p:cNvPr id="8" name="Title 1"/>
          <p:cNvSpPr>
            <a:spLocks noGrp="1"/>
          </p:cNvSpPr>
          <p:nvPr>
            <p:ph type="ctrTitle" hasCustomPrompt="1"/>
          </p:nvPr>
        </p:nvSpPr>
        <p:spPr>
          <a:xfrm>
            <a:off x="395536" y="195486"/>
            <a:ext cx="8363272" cy="576064"/>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Tree>
    <p:extLst>
      <p:ext uri="{BB962C8B-B14F-4D97-AF65-F5344CB8AC3E}">
        <p14:creationId xmlns:p14="http://schemas.microsoft.com/office/powerpoint/2010/main" val="22107506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 full width">
    <p:spTree>
      <p:nvGrpSpPr>
        <p:cNvPr id="1" name=""/>
        <p:cNvGrpSpPr/>
        <p:nvPr/>
      </p:nvGrpSpPr>
      <p:grpSpPr>
        <a:xfrm>
          <a:off x="0" y="0"/>
          <a:ext cx="0" cy="0"/>
          <a:chOff x="0" y="0"/>
          <a:chExt cx="0" cy="0"/>
        </a:xfrm>
      </p:grpSpPr>
      <p:sp>
        <p:nvSpPr>
          <p:cNvPr id="5" name="Pladsholder til billede 4"/>
          <p:cNvSpPr>
            <a:spLocks noGrp="1"/>
          </p:cNvSpPr>
          <p:nvPr>
            <p:ph type="pic" sz="quarter" idx="10" hasCustomPrompt="1"/>
          </p:nvPr>
        </p:nvSpPr>
        <p:spPr>
          <a:xfrm>
            <a:off x="0" y="0"/>
            <a:ext cx="9144000" cy="5143500"/>
          </a:xfrm>
          <a:prstGeom prst="rect">
            <a:avLst/>
          </a:prstGeom>
        </p:spPr>
        <p:txBody>
          <a:bodyPr/>
          <a:lstStyle>
            <a:lvl1pPr>
              <a:defRPr baseline="0"/>
            </a:lvl1pPr>
          </a:lstStyle>
          <a:p>
            <a:r>
              <a:rPr lang="da-DK" dirty="0"/>
              <a:t>Image, full width</a:t>
            </a:r>
          </a:p>
        </p:txBody>
      </p:sp>
      <p:sp>
        <p:nvSpPr>
          <p:cNvPr id="3" name="Rektangel 2"/>
          <p:cNvSpPr/>
          <p:nvPr userDrawn="1"/>
        </p:nvSpPr>
        <p:spPr>
          <a:xfrm>
            <a:off x="5256212" y="1133"/>
            <a:ext cx="3887788" cy="4752628"/>
          </a:xfrm>
          <a:prstGeom prst="rect">
            <a:avLst/>
          </a:prstGeom>
          <a:solidFill>
            <a:srgbClr val="3EB1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solidFill>
                <a:prstClr val="white"/>
              </a:solidFill>
            </a:endParaRPr>
          </a:p>
        </p:txBody>
      </p:sp>
      <p:sp>
        <p:nvSpPr>
          <p:cNvPr id="6" name="Tekstfelt 5"/>
          <p:cNvSpPr txBox="1"/>
          <p:nvPr userDrawn="1"/>
        </p:nvSpPr>
        <p:spPr>
          <a:xfrm>
            <a:off x="5399584" y="339502"/>
            <a:ext cx="3744416" cy="523220"/>
          </a:xfrm>
          <a:prstGeom prst="rect">
            <a:avLst/>
          </a:prstGeom>
          <a:noFill/>
        </p:spPr>
        <p:txBody>
          <a:bodyPr wrap="square" rtlCol="0">
            <a:spAutoFit/>
          </a:bodyPr>
          <a:lstStyle/>
          <a:p>
            <a:r>
              <a:rPr lang="da-DK" sz="2800" dirty="0">
                <a:solidFill>
                  <a:prstClr val="white"/>
                </a:solidFill>
              </a:rPr>
              <a:t>Title</a:t>
            </a:r>
          </a:p>
        </p:txBody>
      </p:sp>
      <p:sp>
        <p:nvSpPr>
          <p:cNvPr id="4" name="Pladsholder til indhold 3"/>
          <p:cNvSpPr>
            <a:spLocks noGrp="1"/>
          </p:cNvSpPr>
          <p:nvPr>
            <p:ph sz="quarter" idx="11"/>
          </p:nvPr>
        </p:nvSpPr>
        <p:spPr>
          <a:xfrm>
            <a:off x="5435600" y="842963"/>
            <a:ext cx="3168650" cy="3384550"/>
          </a:xfrm>
          <a:prstGeom prst="rect">
            <a:avLst/>
          </a:prstGeom>
        </p:spPr>
        <p:txBody>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134012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8229600" cy="637579"/>
          </a:xfrm>
          <a:prstGeom prst="rect">
            <a:avLst/>
          </a:prstGeom>
        </p:spPr>
        <p:txBody>
          <a:bodyPr/>
          <a:lstStyle/>
          <a:p>
            <a:r>
              <a:rPr lang="en-US"/>
              <a:t>Click to edit Master title style</a:t>
            </a:r>
            <a:endParaRPr lang="fi-FI"/>
          </a:p>
        </p:txBody>
      </p:sp>
    </p:spTree>
    <p:extLst>
      <p:ext uri="{BB962C8B-B14F-4D97-AF65-F5344CB8AC3E}">
        <p14:creationId xmlns:p14="http://schemas.microsoft.com/office/powerpoint/2010/main" val="3463660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320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ymetri white: Title and content objec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95486"/>
            <a:ext cx="8363272" cy="576064"/>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
        <p:nvSpPr>
          <p:cNvPr id="5" name="Slide Number Placeholder 5"/>
          <p:cNvSpPr>
            <a:spLocks noGrp="1"/>
          </p:cNvSpPr>
          <p:nvPr>
            <p:ph type="sldNum" sz="quarter" idx="4"/>
          </p:nvPr>
        </p:nvSpPr>
        <p:spPr>
          <a:xfrm>
            <a:off x="503169" y="4737084"/>
            <a:ext cx="370384" cy="2738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a:defRPr lang="sv-SE" sz="800" smtClean="0">
                <a:solidFill>
                  <a:schemeClr val="bg1"/>
                </a:solidFill>
                <a:latin typeface="Arial" pitchFamily="34" charset="0"/>
                <a:cs typeface="Arial" pitchFamily="34" charset="0"/>
              </a:defRPr>
            </a:lvl1pPr>
          </a:lstStyle>
          <a:p>
            <a:pPr algn="ctr"/>
            <a:fld id="{AED478B7-7258-47A7-94BF-EC85A49743C6}" type="slidenum">
              <a:rPr>
                <a:solidFill>
                  <a:prstClr val="white"/>
                </a:solidFill>
              </a:rPr>
              <a:pPr algn="ctr"/>
              <a:t>‹#›</a:t>
            </a:fld>
            <a:endParaRPr dirty="0">
              <a:solidFill>
                <a:prstClr val="white"/>
              </a:solidFill>
            </a:endParaRPr>
          </a:p>
        </p:txBody>
      </p:sp>
      <p:sp>
        <p:nvSpPr>
          <p:cNvPr id="6" name="Content Placeholder 2"/>
          <p:cNvSpPr>
            <a:spLocks noGrp="1"/>
          </p:cNvSpPr>
          <p:nvPr>
            <p:ph idx="1"/>
          </p:nvPr>
        </p:nvSpPr>
        <p:spPr>
          <a:xfrm>
            <a:off x="395536" y="843559"/>
            <a:ext cx="8363272" cy="367240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1887246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objects, no footer">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395536" y="843559"/>
            <a:ext cx="4060195" cy="3672407"/>
          </a:xfrm>
          <a:prstGeom prst="rect">
            <a:avLst/>
          </a:prstGeom>
        </p:spPr>
        <p:txBody>
          <a:bodyPr vert="horz" lIns="91440" tIns="45720" rIns="91440" bIns="45720" rtlCol="0">
            <a:normAutofit/>
          </a:bodyPr>
          <a:lstStyle>
            <a:lvl1pPr marL="3429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1pPr>
            <a:lvl2pPr marL="74295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buFont typeface="Arial" panose="020B0604020202020204" pitchFamily="34" charset="0"/>
              <a:buChar char="•"/>
              <a:defRPr lang="en-US" sz="2400" kern="1200" dirty="0" smtClean="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buFont typeface="Arial" panose="020B0604020202020204" pitchFamily="34" charset="0"/>
              <a:buChar char="•"/>
              <a:defRPr lang="fi-FI" sz="2400" kern="1200" dirty="0" smtClean="0">
                <a:solidFill>
                  <a:schemeClr val="tx1"/>
                </a:solidFill>
                <a:latin typeface="Calibri" panose="020F0502020204030204" pitchFamily="34" charset="0"/>
                <a:ea typeface="+mn-ea"/>
                <a:cs typeface="+mn-cs"/>
              </a:defRPr>
            </a:lvl5pPr>
          </a:lstStyle>
          <a:p>
            <a:pPr marL="228600" lvl="0" indent="-228600">
              <a:lnSpc>
                <a:spcPct val="90000"/>
              </a:lnSpc>
              <a:spcBef>
                <a:spcPts val="1000"/>
              </a:spcBef>
            </a:pPr>
            <a:r>
              <a:rPr lang="en-US" dirty="0"/>
              <a:t>Edit Master text styles</a:t>
            </a:r>
          </a:p>
          <a:p>
            <a:pPr marL="685800" lvl="1" indent="-228600">
              <a:lnSpc>
                <a:spcPct val="90000"/>
              </a:lnSpc>
              <a:spcBef>
                <a:spcPts val="500"/>
              </a:spcBef>
              <a:buChar char="•"/>
            </a:pPr>
            <a:r>
              <a:rPr lang="en-US" dirty="0"/>
              <a:t>Second level</a:t>
            </a:r>
          </a:p>
          <a:p>
            <a:pPr lvl="2">
              <a:lnSpc>
                <a:spcPct val="90000"/>
              </a:lnSpc>
              <a:spcBef>
                <a:spcPts val="500"/>
              </a:spcBef>
            </a:pPr>
            <a:r>
              <a:rPr lang="en-US" dirty="0"/>
              <a:t>Third level</a:t>
            </a:r>
          </a:p>
          <a:p>
            <a:pPr lvl="3">
              <a:lnSpc>
                <a:spcPct val="90000"/>
              </a:lnSpc>
              <a:spcBef>
                <a:spcPts val="500"/>
              </a:spcBef>
              <a:buChar char="•"/>
            </a:pPr>
            <a:r>
              <a:rPr lang="en-US" dirty="0"/>
              <a:t>Fourth level</a:t>
            </a:r>
          </a:p>
          <a:p>
            <a:pPr lvl="4">
              <a:lnSpc>
                <a:spcPct val="90000"/>
              </a:lnSpc>
              <a:spcBef>
                <a:spcPts val="500"/>
              </a:spcBef>
              <a:buChar char="•"/>
            </a:pPr>
            <a:r>
              <a:rPr lang="en-US" dirty="0"/>
              <a:t>Fifth level</a:t>
            </a:r>
            <a:endParaRPr lang="fi-FI" dirty="0"/>
          </a:p>
        </p:txBody>
      </p:sp>
      <p:sp>
        <p:nvSpPr>
          <p:cNvPr id="7" name="Content Placeholder 3"/>
          <p:cNvSpPr>
            <a:spLocks noGrp="1"/>
          </p:cNvSpPr>
          <p:nvPr>
            <p:ph sz="half" idx="2"/>
          </p:nvPr>
        </p:nvSpPr>
        <p:spPr>
          <a:xfrm>
            <a:off x="4597787" y="843559"/>
            <a:ext cx="4150677" cy="3672407"/>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marL="228600" lvl="0" indent="-228600">
              <a:lnSpc>
                <a:spcPct val="90000"/>
              </a:lnSpc>
              <a:spcBef>
                <a:spcPts val="1000"/>
              </a:spcBef>
            </a:pPr>
            <a:r>
              <a:rPr lang="en-US" dirty="0"/>
              <a:t>Edit Master text styles</a:t>
            </a:r>
          </a:p>
          <a:p>
            <a:pPr marL="685800" lvl="1" indent="-228600">
              <a:lnSpc>
                <a:spcPct val="90000"/>
              </a:lnSpc>
              <a:spcBef>
                <a:spcPts val="500"/>
              </a:spcBef>
              <a:buChar char="•"/>
            </a:pPr>
            <a:r>
              <a:rPr lang="en-US" dirty="0"/>
              <a:t>Second level</a:t>
            </a:r>
          </a:p>
          <a:p>
            <a:pPr lvl="2">
              <a:lnSpc>
                <a:spcPct val="90000"/>
              </a:lnSpc>
              <a:spcBef>
                <a:spcPts val="500"/>
              </a:spcBef>
            </a:pPr>
            <a:r>
              <a:rPr lang="en-US" dirty="0"/>
              <a:t>Third level</a:t>
            </a:r>
          </a:p>
          <a:p>
            <a:pPr lvl="3">
              <a:lnSpc>
                <a:spcPct val="90000"/>
              </a:lnSpc>
              <a:spcBef>
                <a:spcPts val="500"/>
              </a:spcBef>
              <a:buChar char="•"/>
            </a:pPr>
            <a:r>
              <a:rPr lang="en-US" dirty="0"/>
              <a:t>Fourth level</a:t>
            </a:r>
          </a:p>
          <a:p>
            <a:pPr lvl="4">
              <a:lnSpc>
                <a:spcPct val="90000"/>
              </a:lnSpc>
              <a:spcBef>
                <a:spcPts val="500"/>
              </a:spcBef>
              <a:buChar char="•"/>
            </a:pPr>
            <a:r>
              <a:rPr lang="en-US" dirty="0"/>
              <a:t>Fifth level</a:t>
            </a:r>
            <a:endParaRPr lang="fi-FI" dirty="0"/>
          </a:p>
        </p:txBody>
      </p:sp>
      <p:sp>
        <p:nvSpPr>
          <p:cNvPr id="8" name="Title 1"/>
          <p:cNvSpPr>
            <a:spLocks noGrp="1"/>
          </p:cNvSpPr>
          <p:nvPr>
            <p:ph type="ctrTitle" hasCustomPrompt="1"/>
          </p:nvPr>
        </p:nvSpPr>
        <p:spPr>
          <a:xfrm>
            <a:off x="395536" y="195486"/>
            <a:ext cx="8363272" cy="576064"/>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Tree>
    <p:extLst>
      <p:ext uri="{BB962C8B-B14F-4D97-AF65-F5344CB8AC3E}">
        <p14:creationId xmlns:p14="http://schemas.microsoft.com/office/powerpoint/2010/main" val="31627841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 full width">
    <p:spTree>
      <p:nvGrpSpPr>
        <p:cNvPr id="1" name=""/>
        <p:cNvGrpSpPr/>
        <p:nvPr/>
      </p:nvGrpSpPr>
      <p:grpSpPr>
        <a:xfrm>
          <a:off x="0" y="0"/>
          <a:ext cx="0" cy="0"/>
          <a:chOff x="0" y="0"/>
          <a:chExt cx="0" cy="0"/>
        </a:xfrm>
      </p:grpSpPr>
      <p:sp>
        <p:nvSpPr>
          <p:cNvPr id="5" name="Pladsholder til billede 4"/>
          <p:cNvSpPr>
            <a:spLocks noGrp="1"/>
          </p:cNvSpPr>
          <p:nvPr>
            <p:ph type="pic" sz="quarter" idx="10" hasCustomPrompt="1"/>
          </p:nvPr>
        </p:nvSpPr>
        <p:spPr>
          <a:xfrm>
            <a:off x="0" y="0"/>
            <a:ext cx="9144000" cy="5143500"/>
          </a:xfrm>
          <a:prstGeom prst="rect">
            <a:avLst/>
          </a:prstGeom>
        </p:spPr>
        <p:txBody>
          <a:bodyPr/>
          <a:lstStyle>
            <a:lvl1pPr>
              <a:defRPr baseline="0"/>
            </a:lvl1pPr>
          </a:lstStyle>
          <a:p>
            <a:r>
              <a:rPr lang="da-DK" dirty="0"/>
              <a:t>Image, full width</a:t>
            </a:r>
          </a:p>
        </p:txBody>
      </p:sp>
      <p:sp>
        <p:nvSpPr>
          <p:cNvPr id="3" name="Rektangel 2"/>
          <p:cNvSpPr/>
          <p:nvPr userDrawn="1"/>
        </p:nvSpPr>
        <p:spPr>
          <a:xfrm>
            <a:off x="5256212" y="1133"/>
            <a:ext cx="3887788" cy="4752628"/>
          </a:xfrm>
          <a:prstGeom prst="rect">
            <a:avLst/>
          </a:prstGeom>
          <a:solidFill>
            <a:srgbClr val="3EB1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solidFill>
                <a:prstClr val="white"/>
              </a:solidFill>
            </a:endParaRPr>
          </a:p>
        </p:txBody>
      </p:sp>
      <p:sp>
        <p:nvSpPr>
          <p:cNvPr id="6" name="Tekstfelt 5"/>
          <p:cNvSpPr txBox="1"/>
          <p:nvPr userDrawn="1"/>
        </p:nvSpPr>
        <p:spPr>
          <a:xfrm>
            <a:off x="5399584" y="339502"/>
            <a:ext cx="3744416" cy="523220"/>
          </a:xfrm>
          <a:prstGeom prst="rect">
            <a:avLst/>
          </a:prstGeom>
          <a:noFill/>
        </p:spPr>
        <p:txBody>
          <a:bodyPr wrap="square" rtlCol="0">
            <a:spAutoFit/>
          </a:bodyPr>
          <a:lstStyle/>
          <a:p>
            <a:r>
              <a:rPr lang="da-DK" sz="2800" dirty="0">
                <a:solidFill>
                  <a:prstClr val="white"/>
                </a:solidFill>
              </a:rPr>
              <a:t>Title</a:t>
            </a:r>
          </a:p>
        </p:txBody>
      </p:sp>
      <p:sp>
        <p:nvSpPr>
          <p:cNvPr id="4" name="Pladsholder til indhold 3"/>
          <p:cNvSpPr>
            <a:spLocks noGrp="1"/>
          </p:cNvSpPr>
          <p:nvPr>
            <p:ph sz="quarter" idx="11"/>
          </p:nvPr>
        </p:nvSpPr>
        <p:spPr>
          <a:xfrm>
            <a:off x="5435600" y="842963"/>
            <a:ext cx="3168650" cy="3384550"/>
          </a:xfrm>
          <a:prstGeom prst="rect">
            <a:avLst/>
          </a:prstGeom>
        </p:spPr>
        <p:txBody>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9061991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78"/>
            <a:ext cx="8229600" cy="637579"/>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457200" y="1200150"/>
            <a:ext cx="8229600" cy="360384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A887DBF-B07F-4B39-A302-9D264AF18750}" type="datetimeFigureOut">
              <a:rPr lang="fi-FI" smtClean="0">
                <a:solidFill>
                  <a:prstClr val="black"/>
                </a:solidFill>
              </a:rPr>
              <a:pPr/>
              <a:t>25.4.2017</a:t>
            </a:fld>
            <a:endParaRPr lang="fi-FI">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fi-FI">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97CA6D85-96B6-4AD1-A995-0D7CEF2F304F}" type="slidenum">
              <a:rPr lang="fi-FI" smtClean="0">
                <a:solidFill>
                  <a:prstClr val="black"/>
                </a:solidFill>
              </a:rPr>
              <a:pPr/>
              <a:t>‹#›</a:t>
            </a:fld>
            <a:endParaRPr lang="fi-FI">
              <a:solidFill>
                <a:prstClr val="black"/>
              </a:solidFill>
            </a:endParaRPr>
          </a:p>
        </p:txBody>
      </p:sp>
    </p:spTree>
    <p:extLst>
      <p:ext uri="{BB962C8B-B14F-4D97-AF65-F5344CB8AC3E}">
        <p14:creationId xmlns:p14="http://schemas.microsoft.com/office/powerpoint/2010/main" val="37399585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8229600" cy="637579"/>
          </a:xfrm>
          <a:prstGeom prst="rect">
            <a:avLst/>
          </a:prstGeom>
        </p:spPr>
        <p:txBody>
          <a:bodyPr/>
          <a:lstStyle/>
          <a:p>
            <a:r>
              <a:rPr lang="en-US"/>
              <a:t>Click to edit Master title style</a:t>
            </a:r>
            <a:endParaRPr lang="fi-FI"/>
          </a:p>
        </p:txBody>
      </p:sp>
    </p:spTree>
    <p:extLst>
      <p:ext uri="{BB962C8B-B14F-4D97-AF65-F5344CB8AC3E}">
        <p14:creationId xmlns:p14="http://schemas.microsoft.com/office/powerpoint/2010/main" val="266811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lide, Presentation. name, date">
    <p:spTree>
      <p:nvGrpSpPr>
        <p:cNvPr id="1" name=""/>
        <p:cNvGrpSpPr/>
        <p:nvPr/>
      </p:nvGrpSpPr>
      <p:grpSpPr>
        <a:xfrm>
          <a:off x="0" y="0"/>
          <a:ext cx="0" cy="0"/>
          <a:chOff x="0" y="0"/>
          <a:chExt cx="0" cy="0"/>
        </a:xfrm>
      </p:grpSpPr>
      <p:sp>
        <p:nvSpPr>
          <p:cNvPr id="2" name="Pladsholder til titel 4"/>
          <p:cNvSpPr>
            <a:spLocks noGrp="1"/>
          </p:cNvSpPr>
          <p:nvPr>
            <p:ph type="title"/>
          </p:nvPr>
        </p:nvSpPr>
        <p:spPr>
          <a:xfrm>
            <a:off x="1043608" y="1577975"/>
            <a:ext cx="5470355" cy="993775"/>
          </a:xfrm>
          <a:prstGeom prst="rect">
            <a:avLst/>
          </a:prstGeom>
        </p:spPr>
        <p:txBody>
          <a:bodyPr vert="horz" lIns="91440" tIns="45720" rIns="91440" bIns="45720" rtlCol="0" anchor="ctr">
            <a:normAutofit/>
          </a:bodyPr>
          <a:lstStyle>
            <a:lvl1pPr algn="r">
              <a:defRPr sz="2800">
                <a:solidFill>
                  <a:schemeClr val="bg1"/>
                </a:solidFill>
              </a:defRPr>
            </a:lvl1pPr>
          </a:lstStyle>
          <a:p>
            <a:r>
              <a:rPr lang="da-DK" dirty="0"/>
              <a:t>Presentation </a:t>
            </a:r>
            <a:r>
              <a:rPr lang="da-DK" dirty="0" err="1"/>
              <a:t>title</a:t>
            </a:r>
            <a:r>
              <a:rPr lang="da-DK" dirty="0"/>
              <a:t/>
            </a:r>
            <a:br>
              <a:rPr lang="da-DK" dirty="0"/>
            </a:br>
            <a:endParaRPr lang="da-DK" dirty="0"/>
          </a:p>
        </p:txBody>
      </p:sp>
      <p:sp>
        <p:nvSpPr>
          <p:cNvPr id="10" name="Pladsholder til tekst 9"/>
          <p:cNvSpPr>
            <a:spLocks noGrp="1"/>
          </p:cNvSpPr>
          <p:nvPr>
            <p:ph type="body" sz="quarter" idx="10" hasCustomPrompt="1"/>
          </p:nvPr>
        </p:nvSpPr>
        <p:spPr>
          <a:xfrm>
            <a:off x="1043608" y="3219822"/>
            <a:ext cx="4607719" cy="935038"/>
          </a:xfrm>
          <a:prstGeom prst="rect">
            <a:avLst/>
          </a:prstGeom>
        </p:spPr>
        <p:txBody>
          <a:bodyPr/>
          <a:lstStyle>
            <a:lvl1pPr marL="0" indent="0" algn="r">
              <a:buNone/>
              <a:defRPr sz="14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da-DK" dirty="0" err="1"/>
              <a:t>Name</a:t>
            </a:r>
            <a:endParaRPr lang="da-DK" dirty="0"/>
          </a:p>
          <a:p>
            <a:pPr lvl="0"/>
            <a:r>
              <a:rPr lang="da-DK" dirty="0"/>
              <a:t>Title</a:t>
            </a:r>
          </a:p>
          <a:p>
            <a:pPr lvl="0"/>
            <a:r>
              <a:rPr lang="da-DK" dirty="0"/>
              <a:t>Date</a:t>
            </a:r>
          </a:p>
        </p:txBody>
      </p:sp>
    </p:spTree>
    <p:extLst>
      <p:ext uri="{BB962C8B-B14F-4D97-AF65-F5344CB8AC3E}">
        <p14:creationId xmlns:p14="http://schemas.microsoft.com/office/powerpoint/2010/main" val="31804410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3135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ymetri white: Title and content objec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5606" y="483518"/>
            <a:ext cx="8363272" cy="918102"/>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
        <p:nvSpPr>
          <p:cNvPr id="4" name="Content Placeholder 3"/>
          <p:cNvSpPr>
            <a:spLocks noGrp="1"/>
          </p:cNvSpPr>
          <p:nvPr>
            <p:ph sz="quarter" idx="10"/>
          </p:nvPr>
        </p:nvSpPr>
        <p:spPr>
          <a:xfrm>
            <a:off x="435606" y="1491631"/>
            <a:ext cx="8351837" cy="3187469"/>
          </a:xfrm>
          <a:prstGeom prst="rect">
            <a:avLst/>
          </a:prstGeom>
        </p:spPr>
        <p:txBody>
          <a:bodyPr>
            <a:normAutofit/>
          </a:bodyPr>
          <a:lstStyle>
            <a:lvl1pPr>
              <a:defRPr sz="1800">
                <a:solidFill>
                  <a:schemeClr val="bg1"/>
                </a:solidFill>
                <a:latin typeface="Arial" pitchFamily="34" charset="0"/>
                <a:cs typeface="Arial" pitchFamily="34" charset="0"/>
              </a:defRPr>
            </a:lvl1pPr>
            <a:lvl2pPr>
              <a:defRPr sz="16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200">
                <a:solidFill>
                  <a:schemeClr val="bg1"/>
                </a:solidFill>
                <a:latin typeface="Arial" pitchFamily="34" charset="0"/>
                <a:cs typeface="Arial" pitchFamily="34" charset="0"/>
              </a:defRPr>
            </a:lvl4pPr>
            <a:lvl5pPr>
              <a:defRPr sz="1200">
                <a:solidFill>
                  <a:schemeClr val="bg1"/>
                </a:solidFill>
                <a:latin typeface="Arial" pitchFamily="34" charset="0"/>
                <a:cs typeface="Arial" pitchFamily="34"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sv-SE" dirty="0"/>
          </a:p>
        </p:txBody>
      </p:sp>
      <p:sp>
        <p:nvSpPr>
          <p:cNvPr id="5" name="Slide Number Placeholder 5"/>
          <p:cNvSpPr>
            <a:spLocks noGrp="1"/>
          </p:cNvSpPr>
          <p:nvPr>
            <p:ph type="sldNum" sz="quarter" idx="4"/>
          </p:nvPr>
        </p:nvSpPr>
        <p:spPr>
          <a:xfrm>
            <a:off x="503169" y="4737084"/>
            <a:ext cx="370384" cy="2738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a:defRPr lang="sv-SE" sz="800" smtClean="0">
                <a:solidFill>
                  <a:schemeClr val="bg1"/>
                </a:solidFill>
                <a:latin typeface="Arial" pitchFamily="34" charset="0"/>
                <a:cs typeface="Arial" pitchFamily="34" charset="0"/>
              </a:defRPr>
            </a:lvl1pPr>
          </a:lstStyle>
          <a:p>
            <a:pPr algn="ctr"/>
            <a:fld id="{AED478B7-7258-47A7-94BF-EC85A49743C6}" type="slidenum">
              <a:rPr>
                <a:solidFill>
                  <a:prstClr val="white"/>
                </a:solidFill>
              </a:rPr>
              <a:pPr algn="ctr"/>
              <a:t>‹#›</a:t>
            </a:fld>
            <a:endParaRPr dirty="0">
              <a:solidFill>
                <a:prstClr val="white"/>
              </a:solidFill>
            </a:endParaRPr>
          </a:p>
        </p:txBody>
      </p:sp>
    </p:spTree>
    <p:extLst>
      <p:ext uri="{BB962C8B-B14F-4D97-AF65-F5344CB8AC3E}">
        <p14:creationId xmlns:p14="http://schemas.microsoft.com/office/powerpoint/2010/main" val="763373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objects, no footer">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35606" y="483518"/>
            <a:ext cx="8363272" cy="918102"/>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
        <p:nvSpPr>
          <p:cNvPr id="6" name="Content Placeholder 2"/>
          <p:cNvSpPr>
            <a:spLocks noGrp="1"/>
          </p:cNvSpPr>
          <p:nvPr>
            <p:ph sz="half" idx="1"/>
          </p:nvPr>
        </p:nvSpPr>
        <p:spPr>
          <a:xfrm>
            <a:off x="435606" y="1491630"/>
            <a:ext cx="4060195" cy="3140695"/>
          </a:xfrm>
          <a:prstGeom prst="rect">
            <a:avLst/>
          </a:prstGeom>
        </p:spPr>
        <p:txBody>
          <a:bodyPr vert="horz" lIns="91440" tIns="45720" rIns="91440" bIns="45720" rtlCol="0">
            <a:normAutofit/>
          </a:bodyPr>
          <a:lstStyle>
            <a:lvl1pPr marL="342892" indent="-228594" algn="l" defTabSz="914378" rtl="0" eaLnBrk="1" latinLnBrk="0" hangingPunct="1">
              <a:lnSpc>
                <a:spcPct val="90000"/>
              </a:lnSpc>
              <a:buFont typeface="Arial" panose="020B0604020202020204" pitchFamily="34" charset="0"/>
              <a:buChar char="•"/>
              <a:defRPr lang="en-US" sz="2800" kern="1200" dirty="0" smtClean="0">
                <a:solidFill>
                  <a:schemeClr val="tx1"/>
                </a:solidFill>
                <a:latin typeface="Calibri" panose="020F0502020204030204" pitchFamily="34" charset="0"/>
                <a:ea typeface="+mn-ea"/>
                <a:cs typeface="+mn-cs"/>
              </a:defRPr>
            </a:lvl1pPr>
            <a:lvl2pPr marL="742931" indent="-228594" algn="l" defTabSz="914378" rtl="0" eaLnBrk="1" latinLnBrk="0" hangingPunct="1">
              <a:lnSpc>
                <a:spcPct val="90000"/>
              </a:lnSpc>
              <a:buFont typeface="Arial" panose="020B0604020202020204" pitchFamily="34" charset="0"/>
              <a:buChar char="•"/>
              <a:defRPr lang="en-US" sz="2800" kern="1200" dirty="0" smtClean="0">
                <a:solidFill>
                  <a:schemeClr val="tx1"/>
                </a:solidFill>
                <a:latin typeface="Calibri" panose="020F0502020204030204" pitchFamily="34" charset="0"/>
                <a:ea typeface="+mn-ea"/>
                <a:cs typeface="+mn-cs"/>
              </a:defRPr>
            </a:lvl2pPr>
            <a:lvl3pPr marL="1142972" indent="-228594" algn="l" defTabSz="914378" rtl="0" eaLnBrk="1" latinLnBrk="0" hangingPunct="1">
              <a:lnSpc>
                <a:spcPct val="90000"/>
              </a:lnSpc>
              <a:buFont typeface="Arial" panose="020B0604020202020204" pitchFamily="34" charset="0"/>
              <a:buChar char="•"/>
              <a:defRPr lang="en-US" sz="2800" kern="1200" dirty="0" smtClean="0">
                <a:solidFill>
                  <a:schemeClr val="tx1"/>
                </a:solidFill>
                <a:latin typeface="Calibri" panose="020F0502020204030204" pitchFamily="34" charset="0"/>
                <a:ea typeface="+mn-ea"/>
                <a:cs typeface="+mn-cs"/>
              </a:defRPr>
            </a:lvl3pPr>
            <a:lvl4pPr marL="1600160" indent="-228594" algn="l" defTabSz="914378" rtl="0" eaLnBrk="1" latinLnBrk="0" hangingPunct="1">
              <a:lnSpc>
                <a:spcPct val="90000"/>
              </a:lnSpc>
              <a:buFont typeface="Arial" panose="020B0604020202020204" pitchFamily="34" charset="0"/>
              <a:buChar char="•"/>
              <a:defRPr lang="en-US" sz="2800" kern="1200" dirty="0" smtClean="0">
                <a:solidFill>
                  <a:schemeClr val="tx1"/>
                </a:solidFill>
                <a:latin typeface="Calibri" panose="020F0502020204030204" pitchFamily="34" charset="0"/>
                <a:ea typeface="+mn-ea"/>
                <a:cs typeface="+mn-cs"/>
              </a:defRPr>
            </a:lvl4pPr>
            <a:lvl5pPr marL="2057348" indent="-228594" algn="l" defTabSz="914378" rtl="0" eaLnBrk="1" latinLnBrk="0" hangingPunct="1">
              <a:lnSpc>
                <a:spcPct val="90000"/>
              </a:lnSpc>
              <a:buFont typeface="Arial" panose="020B0604020202020204" pitchFamily="34" charset="0"/>
              <a:buChar char="•"/>
              <a:defRPr lang="fi-FI" sz="2800" kern="1200" dirty="0" smtClean="0">
                <a:solidFill>
                  <a:schemeClr val="tx1"/>
                </a:solidFill>
                <a:latin typeface="Calibri" panose="020F0502020204030204" pitchFamily="34" charset="0"/>
                <a:ea typeface="+mn-ea"/>
                <a:cs typeface="+mn-cs"/>
              </a:defRPr>
            </a:lvl5pPr>
          </a:lstStyle>
          <a:p>
            <a:pPr marL="228594" lvl="0" indent="-228594">
              <a:lnSpc>
                <a:spcPct val="90000"/>
              </a:lnSpc>
              <a:spcBef>
                <a:spcPts val="1000"/>
              </a:spcBef>
            </a:pPr>
            <a:r>
              <a:rPr lang="en-US" dirty="0"/>
              <a:t>Edit Master text styles</a:t>
            </a:r>
          </a:p>
          <a:p>
            <a:pPr marL="685783" lvl="1" indent="-228594">
              <a:lnSpc>
                <a:spcPct val="90000"/>
              </a:lnSpc>
              <a:spcBef>
                <a:spcPts val="500"/>
              </a:spcBef>
              <a:buChar char="•"/>
            </a:pPr>
            <a:r>
              <a:rPr lang="en-US" dirty="0"/>
              <a:t>Second level</a:t>
            </a:r>
          </a:p>
          <a:p>
            <a:pPr lvl="2">
              <a:lnSpc>
                <a:spcPct val="90000"/>
              </a:lnSpc>
              <a:spcBef>
                <a:spcPts val="500"/>
              </a:spcBef>
            </a:pPr>
            <a:r>
              <a:rPr lang="en-US" dirty="0"/>
              <a:t>Third level</a:t>
            </a:r>
          </a:p>
          <a:p>
            <a:pPr lvl="3">
              <a:lnSpc>
                <a:spcPct val="90000"/>
              </a:lnSpc>
              <a:spcBef>
                <a:spcPts val="500"/>
              </a:spcBef>
              <a:buChar char="•"/>
            </a:pPr>
            <a:r>
              <a:rPr lang="en-US" dirty="0"/>
              <a:t>Fourth level</a:t>
            </a:r>
          </a:p>
          <a:p>
            <a:pPr lvl="4">
              <a:lnSpc>
                <a:spcPct val="90000"/>
              </a:lnSpc>
              <a:spcBef>
                <a:spcPts val="500"/>
              </a:spcBef>
              <a:buChar char="•"/>
            </a:pPr>
            <a:r>
              <a:rPr lang="en-US" dirty="0"/>
              <a:t>Fifth level</a:t>
            </a:r>
            <a:endParaRPr lang="fi-FI" dirty="0"/>
          </a:p>
        </p:txBody>
      </p:sp>
      <p:sp>
        <p:nvSpPr>
          <p:cNvPr id="7" name="Content Placeholder 3"/>
          <p:cNvSpPr>
            <a:spLocks noGrp="1"/>
          </p:cNvSpPr>
          <p:nvPr>
            <p:ph sz="half" idx="2"/>
          </p:nvPr>
        </p:nvSpPr>
        <p:spPr>
          <a:xfrm>
            <a:off x="4648199" y="1491629"/>
            <a:ext cx="4150677" cy="3140696"/>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marL="228594" lvl="0" indent="-228594">
              <a:lnSpc>
                <a:spcPct val="90000"/>
              </a:lnSpc>
              <a:spcBef>
                <a:spcPts val="1000"/>
              </a:spcBef>
            </a:pPr>
            <a:r>
              <a:rPr lang="en-US" dirty="0"/>
              <a:t>Edit Master text styles</a:t>
            </a:r>
          </a:p>
          <a:p>
            <a:pPr marL="685783" lvl="1" indent="-228594">
              <a:lnSpc>
                <a:spcPct val="90000"/>
              </a:lnSpc>
              <a:spcBef>
                <a:spcPts val="500"/>
              </a:spcBef>
              <a:buChar char="•"/>
            </a:pPr>
            <a:r>
              <a:rPr lang="en-US" dirty="0"/>
              <a:t>Second level</a:t>
            </a:r>
          </a:p>
          <a:p>
            <a:pPr lvl="2">
              <a:lnSpc>
                <a:spcPct val="90000"/>
              </a:lnSpc>
              <a:spcBef>
                <a:spcPts val="500"/>
              </a:spcBef>
            </a:pPr>
            <a:r>
              <a:rPr lang="en-US" dirty="0"/>
              <a:t>Third level</a:t>
            </a:r>
          </a:p>
          <a:p>
            <a:pPr lvl="3">
              <a:lnSpc>
                <a:spcPct val="90000"/>
              </a:lnSpc>
              <a:spcBef>
                <a:spcPts val="500"/>
              </a:spcBef>
              <a:buChar char="•"/>
            </a:pPr>
            <a:r>
              <a:rPr lang="en-US" dirty="0"/>
              <a:t>Fourth level</a:t>
            </a:r>
          </a:p>
          <a:p>
            <a:pPr lvl="4">
              <a:lnSpc>
                <a:spcPct val="90000"/>
              </a:lnSpc>
              <a:spcBef>
                <a:spcPts val="500"/>
              </a:spcBef>
              <a:buChar char="•"/>
            </a:pPr>
            <a:r>
              <a:rPr lang="en-US" dirty="0"/>
              <a:t>Fifth level</a:t>
            </a:r>
            <a:endParaRPr lang="fi-FI" dirty="0"/>
          </a:p>
        </p:txBody>
      </p:sp>
    </p:spTree>
    <p:extLst>
      <p:ext uri="{BB962C8B-B14F-4D97-AF65-F5344CB8AC3E}">
        <p14:creationId xmlns:p14="http://schemas.microsoft.com/office/powerpoint/2010/main" val="16856158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 full width">
    <p:spTree>
      <p:nvGrpSpPr>
        <p:cNvPr id="1" name=""/>
        <p:cNvGrpSpPr/>
        <p:nvPr/>
      </p:nvGrpSpPr>
      <p:grpSpPr>
        <a:xfrm>
          <a:off x="0" y="0"/>
          <a:ext cx="0" cy="0"/>
          <a:chOff x="0" y="0"/>
          <a:chExt cx="0" cy="0"/>
        </a:xfrm>
      </p:grpSpPr>
      <p:sp>
        <p:nvSpPr>
          <p:cNvPr id="5" name="Pladsholder til billede 4"/>
          <p:cNvSpPr>
            <a:spLocks noGrp="1"/>
          </p:cNvSpPr>
          <p:nvPr>
            <p:ph type="pic" sz="quarter" idx="10" hasCustomPrompt="1"/>
          </p:nvPr>
        </p:nvSpPr>
        <p:spPr>
          <a:xfrm>
            <a:off x="0" y="0"/>
            <a:ext cx="9144000" cy="5143500"/>
          </a:xfrm>
          <a:prstGeom prst="rect">
            <a:avLst/>
          </a:prstGeom>
        </p:spPr>
        <p:txBody>
          <a:bodyPr/>
          <a:lstStyle>
            <a:lvl1pPr>
              <a:defRPr baseline="0"/>
            </a:lvl1pPr>
          </a:lstStyle>
          <a:p>
            <a:r>
              <a:rPr lang="da-DK" dirty="0"/>
              <a:t>Image, full width</a:t>
            </a:r>
          </a:p>
        </p:txBody>
      </p:sp>
      <p:sp>
        <p:nvSpPr>
          <p:cNvPr id="3" name="Rektangel 2"/>
          <p:cNvSpPr/>
          <p:nvPr userDrawn="1"/>
        </p:nvSpPr>
        <p:spPr>
          <a:xfrm>
            <a:off x="5256213" y="1134"/>
            <a:ext cx="3887788" cy="4752628"/>
          </a:xfrm>
          <a:prstGeom prst="rect">
            <a:avLst/>
          </a:prstGeom>
          <a:solidFill>
            <a:srgbClr val="3EB1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800" dirty="0">
              <a:solidFill>
                <a:prstClr val="white"/>
              </a:solidFill>
            </a:endParaRPr>
          </a:p>
        </p:txBody>
      </p:sp>
      <p:sp>
        <p:nvSpPr>
          <p:cNvPr id="6" name="Tekstfelt 5"/>
          <p:cNvSpPr txBox="1"/>
          <p:nvPr userDrawn="1"/>
        </p:nvSpPr>
        <p:spPr>
          <a:xfrm>
            <a:off x="5399584" y="339502"/>
            <a:ext cx="3744416" cy="523220"/>
          </a:xfrm>
          <a:prstGeom prst="rect">
            <a:avLst/>
          </a:prstGeom>
          <a:noFill/>
        </p:spPr>
        <p:txBody>
          <a:bodyPr wrap="square" rtlCol="0">
            <a:spAutoFit/>
          </a:bodyPr>
          <a:lstStyle/>
          <a:p>
            <a:r>
              <a:rPr lang="da-DK" sz="2800" dirty="0">
                <a:solidFill>
                  <a:prstClr val="white"/>
                </a:solidFill>
              </a:rPr>
              <a:t>Title</a:t>
            </a:r>
          </a:p>
        </p:txBody>
      </p:sp>
      <p:sp>
        <p:nvSpPr>
          <p:cNvPr id="4" name="Pladsholder til indhold 3"/>
          <p:cNvSpPr>
            <a:spLocks noGrp="1"/>
          </p:cNvSpPr>
          <p:nvPr>
            <p:ph sz="quarter" idx="11"/>
          </p:nvPr>
        </p:nvSpPr>
        <p:spPr>
          <a:xfrm>
            <a:off x="5435601" y="842964"/>
            <a:ext cx="3168650" cy="3384550"/>
          </a:xfrm>
          <a:prstGeom prst="rect">
            <a:avLst/>
          </a:prstGeom>
        </p:spPr>
        <p:txBody>
          <a:bodyPr/>
          <a:lstStyle>
            <a:lvl1pPr marL="0" indent="0">
              <a:buNone/>
              <a:defRPr sz="2000">
                <a:solidFill>
                  <a:schemeClr val="bg1"/>
                </a:solidFill>
              </a:defRPr>
            </a:lvl1pPr>
            <a:lvl2pPr marL="457189" indent="0">
              <a:buNone/>
              <a:defRPr sz="2000">
                <a:solidFill>
                  <a:schemeClr val="bg1"/>
                </a:solidFill>
              </a:defRPr>
            </a:lvl2pPr>
            <a:lvl3pPr marL="914378" indent="0">
              <a:buNone/>
              <a:defRPr sz="2000">
                <a:solidFill>
                  <a:schemeClr val="bg1"/>
                </a:solidFill>
              </a:defRPr>
            </a:lvl3pPr>
            <a:lvl4pPr marL="1371566" indent="0">
              <a:buNone/>
              <a:defRPr sz="2000">
                <a:solidFill>
                  <a:schemeClr val="bg1"/>
                </a:solidFill>
              </a:defRPr>
            </a:lvl4pPr>
            <a:lvl5pPr marL="1828754" indent="0">
              <a:buNone/>
              <a:defRPr sz="2000">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46676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6" name="Tekstfelt 5"/>
          <p:cNvSpPr txBox="1"/>
          <p:nvPr userDrawn="1"/>
        </p:nvSpPr>
        <p:spPr>
          <a:xfrm>
            <a:off x="2987824" y="1635646"/>
            <a:ext cx="3528392" cy="523220"/>
          </a:xfrm>
          <a:prstGeom prst="rect">
            <a:avLst/>
          </a:prstGeom>
          <a:noFill/>
        </p:spPr>
        <p:txBody>
          <a:bodyPr wrap="square" rtlCol="0">
            <a:spAutoFit/>
          </a:bodyPr>
          <a:lstStyle/>
          <a:p>
            <a:pPr algn="r"/>
            <a:r>
              <a:rPr lang="da-DK"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Break</a:t>
            </a:r>
            <a:endParaRPr lang="da-DK" sz="16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421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gline Symetri">
    <p:spTree>
      <p:nvGrpSpPr>
        <p:cNvPr id="1" name=""/>
        <p:cNvGrpSpPr/>
        <p:nvPr/>
      </p:nvGrpSpPr>
      <p:grpSpPr>
        <a:xfrm>
          <a:off x="0" y="0"/>
          <a:ext cx="0" cy="0"/>
          <a:chOff x="0" y="0"/>
          <a:chExt cx="0" cy="0"/>
        </a:xfrm>
      </p:grpSpPr>
      <p:sp>
        <p:nvSpPr>
          <p:cNvPr id="6" name="Tekstfelt 5"/>
          <p:cNvSpPr txBox="1"/>
          <p:nvPr userDrawn="1"/>
        </p:nvSpPr>
        <p:spPr>
          <a:xfrm>
            <a:off x="2987824" y="1563638"/>
            <a:ext cx="3528392" cy="769441"/>
          </a:xfrm>
          <a:prstGeom prst="rect">
            <a:avLst/>
          </a:prstGeom>
          <a:noFill/>
        </p:spPr>
        <p:txBody>
          <a:bodyPr wrap="square" rtlCol="0">
            <a:spAutoFit/>
          </a:bodyPr>
          <a:lstStyle/>
          <a:p>
            <a:r>
              <a:rPr lang="da-DK" sz="28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Shape</a:t>
            </a:r>
            <a:r>
              <a:rPr lang="da-DK"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the Future</a:t>
            </a:r>
          </a:p>
          <a:p>
            <a:pPr algn="r"/>
            <a:r>
              <a:rPr lang="da-DK" sz="16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Add</a:t>
            </a:r>
            <a:r>
              <a:rPr lang="da-DK" sz="1600" baseline="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da-DK" sz="1600" baseline="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Symetri</a:t>
            </a:r>
            <a:r>
              <a:rPr lang="da-DK" sz="1600" baseline="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to </a:t>
            </a:r>
            <a:r>
              <a:rPr lang="da-DK" sz="1600" baseline="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Your</a:t>
            </a:r>
            <a:r>
              <a:rPr lang="da-DK" sz="1600" baseline="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Value Chain</a:t>
            </a:r>
            <a:endParaRPr lang="da-DK" sz="16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15819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metri white: Title and content objec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5605" y="483518"/>
            <a:ext cx="8363272" cy="918102"/>
          </a:xfrm>
          <a:prstGeom prst="rect">
            <a:avLst/>
          </a:prstGeom>
        </p:spPr>
        <p:txBody>
          <a:bodyPr vert="horz" wrap="square" lIns="91440" tIns="45720" rIns="91440" bIns="45720" rtlCol="0" anchor="t">
            <a:normAutofit/>
          </a:bodyPr>
          <a:lstStyle>
            <a:lvl1pPr algn="l">
              <a:defRPr lang="sv-SE" sz="2800" b="1">
                <a:solidFill>
                  <a:schemeClr val="tx1">
                    <a:lumMod val="75000"/>
                    <a:lumOff val="25000"/>
                  </a:schemeClr>
                </a:solidFill>
                <a:latin typeface="Arial" pitchFamily="34" charset="0"/>
                <a:cs typeface="Arial" pitchFamily="34" charset="0"/>
              </a:defRPr>
            </a:lvl1pPr>
          </a:lstStyle>
          <a:p>
            <a:pPr lvl="0" algn="l">
              <a:lnSpc>
                <a:spcPct val="90000"/>
              </a:lnSpc>
            </a:pPr>
            <a:r>
              <a:rPr lang="en-US" dirty="0"/>
              <a:t>Click to edit Master title style</a:t>
            </a:r>
            <a:endParaRPr lang="sv-SE" dirty="0"/>
          </a:p>
        </p:txBody>
      </p:sp>
      <p:sp>
        <p:nvSpPr>
          <p:cNvPr id="4" name="Content Placeholder 3"/>
          <p:cNvSpPr>
            <a:spLocks noGrp="1"/>
          </p:cNvSpPr>
          <p:nvPr>
            <p:ph sz="quarter" idx="10"/>
          </p:nvPr>
        </p:nvSpPr>
        <p:spPr>
          <a:xfrm>
            <a:off x="435605" y="1491630"/>
            <a:ext cx="8351837" cy="3187469"/>
          </a:xfrm>
          <a:prstGeom prst="rect">
            <a:avLst/>
          </a:prstGeom>
        </p:spPr>
        <p:txBody>
          <a:bodyPr>
            <a:normAutofit/>
          </a:bodyPr>
          <a:lstStyle>
            <a:lvl1pPr>
              <a:defRPr sz="1800">
                <a:solidFill>
                  <a:schemeClr val="bg1"/>
                </a:solidFill>
                <a:latin typeface="Arial" pitchFamily="34" charset="0"/>
                <a:cs typeface="Arial" pitchFamily="34" charset="0"/>
              </a:defRPr>
            </a:lvl1pPr>
            <a:lvl2pPr>
              <a:defRPr sz="1600">
                <a:solidFill>
                  <a:schemeClr val="bg1"/>
                </a:solidFill>
                <a:latin typeface="Arial" pitchFamily="34" charset="0"/>
                <a:cs typeface="Arial" pitchFamily="34" charset="0"/>
              </a:defRPr>
            </a:lvl2pPr>
            <a:lvl3pPr>
              <a:defRPr sz="1400">
                <a:solidFill>
                  <a:schemeClr val="bg1"/>
                </a:solidFill>
                <a:latin typeface="Arial" pitchFamily="34" charset="0"/>
                <a:cs typeface="Arial" pitchFamily="34" charset="0"/>
              </a:defRPr>
            </a:lvl3pPr>
            <a:lvl4pPr>
              <a:defRPr sz="1200">
                <a:solidFill>
                  <a:schemeClr val="bg1"/>
                </a:solidFill>
                <a:latin typeface="Arial" pitchFamily="34" charset="0"/>
                <a:cs typeface="Arial" pitchFamily="34" charset="0"/>
              </a:defRPr>
            </a:lvl4pPr>
            <a:lvl5pPr>
              <a:defRPr sz="1200">
                <a:solidFill>
                  <a:schemeClr val="bg1"/>
                </a:solidFill>
                <a:latin typeface="Arial" pitchFamily="34" charset="0"/>
                <a:cs typeface="Arial" pitchFamily="34"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sv-SE" dirty="0"/>
          </a:p>
        </p:txBody>
      </p:sp>
      <p:sp>
        <p:nvSpPr>
          <p:cNvPr id="5" name="Slide Number Placeholder 5"/>
          <p:cNvSpPr>
            <a:spLocks noGrp="1"/>
          </p:cNvSpPr>
          <p:nvPr>
            <p:ph type="sldNum" sz="quarter" idx="4"/>
          </p:nvPr>
        </p:nvSpPr>
        <p:spPr>
          <a:xfrm>
            <a:off x="503169" y="4737084"/>
            <a:ext cx="370384" cy="27384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a:defRPr lang="sv-SE" sz="800" smtClean="0">
                <a:solidFill>
                  <a:schemeClr val="bg1"/>
                </a:solidFill>
                <a:latin typeface="Arial" pitchFamily="34" charset="0"/>
                <a:cs typeface="Arial" pitchFamily="34" charset="0"/>
              </a:defRPr>
            </a:lvl1pPr>
          </a:lstStyle>
          <a:p>
            <a:pPr algn="ctr"/>
            <a:fld id="{AED478B7-7258-47A7-94BF-EC85A49743C6}" type="slidenum">
              <a:rPr lang="sv-SE" smtClean="0"/>
              <a:pPr algn="ctr"/>
              <a:t>‹#›</a:t>
            </a:fld>
            <a:endParaRPr lang="sv-SE" dirty="0"/>
          </a:p>
        </p:txBody>
      </p:sp>
    </p:spTree>
    <p:extLst>
      <p:ext uri="{BB962C8B-B14F-4D97-AF65-F5344CB8AC3E}">
        <p14:creationId xmlns:p14="http://schemas.microsoft.com/office/powerpoint/2010/main" val="2754305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theme" Target="../theme/theme10.xml"/><Relationship Id="rId7" Type="http://schemas.openxmlformats.org/officeDocument/2006/relationships/image" Target="../media/image3.png"/><Relationship Id="rId1" Type="http://schemas.openxmlformats.org/officeDocument/2006/relationships/slideLayout" Target="../slideLayouts/slideLayout45.xml"/><Relationship Id="rId2" Type="http://schemas.openxmlformats.org/officeDocument/2006/relationships/slideLayout" Target="../slideLayouts/slideLayout46.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theme" Target="../theme/theme11.xml"/><Relationship Id="rId7" Type="http://schemas.openxmlformats.org/officeDocument/2006/relationships/image" Target="../media/image3.png"/><Relationship Id="rId1" Type="http://schemas.openxmlformats.org/officeDocument/2006/relationships/slideLayout" Target="../slideLayouts/slideLayout50.xml"/><Relationship Id="rId2" Type="http://schemas.openxmlformats.org/officeDocument/2006/relationships/slideLayout" Target="../slideLayouts/slideLayout5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theme" Target="../theme/theme12.xml"/><Relationship Id="rId8" Type="http://schemas.openxmlformats.org/officeDocument/2006/relationships/image" Target="../media/image3.png"/><Relationship Id="rId1" Type="http://schemas.openxmlformats.org/officeDocument/2006/relationships/slideLayout" Target="../slideLayouts/slideLayout55.xml"/><Relationship Id="rId2" Type="http://schemas.openxmlformats.org/officeDocument/2006/relationships/slideLayout" Target="../slideLayouts/slideLayout5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3.xml"/><Relationship Id="rId4" Type="http://schemas.openxmlformats.org/officeDocument/2006/relationships/theme" Target="../theme/theme13.xml"/><Relationship Id="rId5" Type="http://schemas.openxmlformats.org/officeDocument/2006/relationships/image" Target="../media/image3.png"/><Relationship Id="rId1" Type="http://schemas.openxmlformats.org/officeDocument/2006/relationships/slideLayout" Target="../slideLayouts/slideLayout61.xml"/><Relationship Id="rId2"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theme" Target="../theme/theme2.xml"/><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theme" Target="../theme/theme3.xml"/><Relationship Id="rId5"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4.xml"/><Relationship Id="rId7"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theme" Target="../theme/theme6.xml"/><Relationship Id="rId8" Type="http://schemas.openxmlformats.org/officeDocument/2006/relationships/image" Target="../media/image2.png"/><Relationship Id="rId9" Type="http://schemas.openxmlformats.org/officeDocument/2006/relationships/image" Target="../media/image3.png"/><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theme" Target="../theme/theme7.xml"/><Relationship Id="rId8" Type="http://schemas.openxmlformats.org/officeDocument/2006/relationships/image" Target="../media/image3.png"/><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theme" Target="../theme/theme8.xml"/><Relationship Id="rId10" Type="http://schemas.openxmlformats.org/officeDocument/2006/relationships/image" Target="../media/image1.png"/><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theme" Target="../theme/theme9.xml"/><Relationship Id="rId8" Type="http://schemas.openxmlformats.org/officeDocument/2006/relationships/image" Target="../media/image3.png"/><Relationship Id="rId1" Type="http://schemas.openxmlformats.org/officeDocument/2006/relationships/slideLayout" Target="../slideLayouts/slideLayout39.xml"/><Relationship Id="rId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lvl="0" algn="l" defTabSz="914400" rtl="0" eaLnBrk="1" latinLnBrk="0" hangingPunct="1">
              <a:lnSpc>
                <a:spcPct val="90000"/>
              </a:lnSpc>
              <a:spcBef>
                <a:spcPct val="0"/>
              </a:spcBef>
              <a:buNone/>
            </a:pPr>
            <a:r>
              <a:rPr lang="en-US" dirty="0"/>
              <a:t>Click to edit Master title style</a:t>
            </a:r>
            <a:endParaRPr lang="fi-FI" dirty="0"/>
          </a:p>
        </p:txBody>
      </p:sp>
      <p:sp>
        <p:nvSpPr>
          <p:cNvPr id="3" name="Text Placeholder 2"/>
          <p:cNvSpPr>
            <a:spLocks noGrp="1"/>
          </p:cNvSpPr>
          <p:nvPr>
            <p:ph type="body" idx="1"/>
          </p:nvPr>
        </p:nvSpPr>
        <p:spPr>
          <a:xfrm>
            <a:off x="628650" y="1370012"/>
            <a:ext cx="7886700" cy="350599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pic>
        <p:nvPicPr>
          <p:cNvPr id="7" name="Billed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1" y="195487"/>
            <a:ext cx="1008112" cy="228505"/>
          </a:xfrm>
          <a:prstGeom prst="rect">
            <a:avLst/>
          </a:prstGeom>
        </p:spPr>
      </p:pic>
    </p:spTree>
    <p:extLst>
      <p:ext uri="{BB962C8B-B14F-4D97-AF65-F5344CB8AC3E}">
        <p14:creationId xmlns:p14="http://schemas.microsoft.com/office/powerpoint/2010/main" val="813834628"/>
      </p:ext>
    </p:extLst>
  </p:cSld>
  <p:clrMap bg1="lt1" tx1="dk1" bg2="lt2" tx2="dk2" accent1="accent1" accent2="accent2" accent3="accent3" accent4="accent4" accent5="accent5" accent6="accent6" hlink="hlink" folHlink="folHlink"/>
  <p:sldLayoutIdLst>
    <p:sldLayoutId id="2147483792" r:id="rId1"/>
    <p:sldLayoutId id="2147483794" r:id="rId2"/>
    <p:sldLayoutId id="2147483796" r:id="rId3"/>
    <p:sldLayoutId id="2147483797" r:id="rId4"/>
    <p:sldLayoutId id="2147483800" r:id="rId5"/>
  </p:sldLayoutIdLst>
  <p:txStyles>
    <p:titleStyle>
      <a:lvl1pPr algn="l" defTabSz="914400" rtl="0" eaLnBrk="1" latinLnBrk="0" hangingPunct="1">
        <a:lnSpc>
          <a:spcPct val="90000"/>
        </a:lnSpc>
        <a:spcBef>
          <a:spcPct val="0"/>
        </a:spcBef>
        <a:buNone/>
        <a:defRPr lang="fi-FI" sz="2800" b="1" kern="1200" dirty="0">
          <a:solidFill>
            <a:schemeClr val="tx1">
              <a:lumMod val="75000"/>
              <a:lumOff val="25000"/>
            </a:schemeClr>
          </a:solidFill>
          <a:latin typeface="Arial" pitchFamily="34" charset="0"/>
          <a:ea typeface="+mj-ea"/>
          <a:cs typeface="Arial"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i-FI" sz="2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ktangel 4"/>
          <p:cNvSpPr/>
          <p:nvPr userDrawn="1"/>
        </p:nvSpPr>
        <p:spPr>
          <a:xfrm>
            <a:off x="0" y="4587974"/>
            <a:ext cx="9144000" cy="555526"/>
          </a:xfrm>
          <a:prstGeom prst="rect">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pic>
        <p:nvPicPr>
          <p:cNvPr id="2" name="Billed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96336" y="4083918"/>
            <a:ext cx="1671861" cy="1671861"/>
          </a:xfrm>
          <a:prstGeom prst="rect">
            <a:avLst/>
          </a:prstGeom>
        </p:spPr>
      </p:pic>
    </p:spTree>
    <p:extLst>
      <p:ext uri="{BB962C8B-B14F-4D97-AF65-F5344CB8AC3E}">
        <p14:creationId xmlns:p14="http://schemas.microsoft.com/office/powerpoint/2010/main" val="3192739157"/>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8" r:id="rId4"/>
    <p:sldLayoutId id="2147483849"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ktangel 4"/>
          <p:cNvSpPr/>
          <p:nvPr userDrawn="1"/>
        </p:nvSpPr>
        <p:spPr>
          <a:xfrm>
            <a:off x="0" y="4587974"/>
            <a:ext cx="9144000" cy="555526"/>
          </a:xfrm>
          <a:prstGeom prst="rect">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pic>
        <p:nvPicPr>
          <p:cNvPr id="2" name="Billed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96336" y="4083918"/>
            <a:ext cx="1671861" cy="1671861"/>
          </a:xfrm>
          <a:prstGeom prst="rect">
            <a:avLst/>
          </a:prstGeom>
        </p:spPr>
      </p:pic>
    </p:spTree>
    <p:extLst>
      <p:ext uri="{BB962C8B-B14F-4D97-AF65-F5344CB8AC3E}">
        <p14:creationId xmlns:p14="http://schemas.microsoft.com/office/powerpoint/2010/main" val="205189601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5" r:id="rId4"/>
    <p:sldLayoutId id="2147483856"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ktangel 4"/>
          <p:cNvSpPr/>
          <p:nvPr userDrawn="1"/>
        </p:nvSpPr>
        <p:spPr>
          <a:xfrm>
            <a:off x="0" y="4587974"/>
            <a:ext cx="9144000" cy="555526"/>
          </a:xfrm>
          <a:prstGeom prst="rect">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pic>
        <p:nvPicPr>
          <p:cNvPr id="2" name="Billed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596336" y="4083918"/>
            <a:ext cx="1671861" cy="1671861"/>
          </a:xfrm>
          <a:prstGeom prst="rect">
            <a:avLst/>
          </a:prstGeom>
        </p:spPr>
      </p:pic>
    </p:spTree>
    <p:extLst>
      <p:ext uri="{BB962C8B-B14F-4D97-AF65-F5344CB8AC3E}">
        <p14:creationId xmlns:p14="http://schemas.microsoft.com/office/powerpoint/2010/main" val="231907769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ktangel 4"/>
          <p:cNvSpPr/>
          <p:nvPr userDrawn="1"/>
        </p:nvSpPr>
        <p:spPr>
          <a:xfrm>
            <a:off x="0" y="4587975"/>
            <a:ext cx="9144000" cy="555526"/>
          </a:xfrm>
          <a:prstGeom prst="rect">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solidFill>
                <a:prstClr val="white"/>
              </a:solidFill>
            </a:endParaRPr>
          </a:p>
        </p:txBody>
      </p:sp>
      <p:pic>
        <p:nvPicPr>
          <p:cNvPr id="2" name="Billed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96337" y="4083919"/>
            <a:ext cx="1671861" cy="1671861"/>
          </a:xfrm>
          <a:prstGeom prst="rect">
            <a:avLst/>
          </a:prstGeom>
        </p:spPr>
      </p:pic>
    </p:spTree>
    <p:extLst>
      <p:ext uri="{BB962C8B-B14F-4D97-AF65-F5344CB8AC3E}">
        <p14:creationId xmlns:p14="http://schemas.microsoft.com/office/powerpoint/2010/main" val="219089380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p:cNvSpPr/>
          <p:nvPr userDrawn="1"/>
        </p:nvSpPr>
        <p:spPr>
          <a:xfrm>
            <a:off x="-108520" y="0"/>
            <a:ext cx="9433048" cy="5143500"/>
          </a:xfrm>
          <a:prstGeom prst="rect">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 name="Pladsholder til billede 3"/>
          <p:cNvPicPr>
            <a:picLocks noChangeAspect="1"/>
          </p:cNvPicPr>
          <p:nvPr userDrawn="1"/>
        </p:nvPicPr>
        <p:blipFill>
          <a:blip r:embed="rId5" cstate="print">
            <a:extLst>
              <a:ext uri="{28A0092B-C50C-407E-A947-70E740481C1C}">
                <a14:useLocalDpi xmlns:a14="http://schemas.microsoft.com/office/drawing/2010/main" val="0"/>
              </a:ext>
            </a:extLst>
          </a:blip>
          <a:srcRect t="15743" b="15743"/>
          <a:stretch>
            <a:fillRect/>
          </a:stretch>
        </p:blipFill>
        <p:spPr>
          <a:xfrm>
            <a:off x="4450397" y="0"/>
            <a:ext cx="4535489" cy="5143500"/>
          </a:xfrm>
          <a:prstGeom prst="rect">
            <a:avLst/>
          </a:prstGeom>
        </p:spPr>
      </p:pic>
      <p:pic>
        <p:nvPicPr>
          <p:cNvPr id="8" name="Billed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84368" y="4158357"/>
            <a:ext cx="1509737" cy="1509737"/>
          </a:xfrm>
          <a:prstGeom prst="rect">
            <a:avLst/>
          </a:prstGeom>
        </p:spPr>
      </p:pic>
    </p:spTree>
    <p:extLst>
      <p:ext uri="{BB962C8B-B14F-4D97-AF65-F5344CB8AC3E}">
        <p14:creationId xmlns:p14="http://schemas.microsoft.com/office/powerpoint/2010/main" val="1126982350"/>
      </p:ext>
    </p:extLst>
  </p:cSld>
  <p:clrMap bg1="lt1" tx1="dk1" bg2="lt2" tx2="dk2" accent1="accent1" accent2="accent2" accent3="accent3" accent4="accent4" accent5="accent5" accent6="accent6" hlink="hlink" folHlink="folHlink"/>
  <p:sldLayoutIdLst>
    <p:sldLayoutId id="2147483789" r:id="rId1"/>
    <p:sldLayoutId id="2147483785" r:id="rId2"/>
    <p:sldLayoutId id="214748374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ktangel 4"/>
          <p:cNvSpPr/>
          <p:nvPr userDrawn="1"/>
        </p:nvSpPr>
        <p:spPr>
          <a:xfrm>
            <a:off x="0" y="4587974"/>
            <a:ext cx="9144000" cy="555526"/>
          </a:xfrm>
          <a:prstGeom prst="rect">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 name="Billed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96336" y="4083918"/>
            <a:ext cx="1671861" cy="1671861"/>
          </a:xfrm>
          <a:prstGeom prst="rect">
            <a:avLst/>
          </a:prstGeom>
        </p:spPr>
      </p:pic>
    </p:spTree>
    <p:extLst>
      <p:ext uri="{BB962C8B-B14F-4D97-AF65-F5344CB8AC3E}">
        <p14:creationId xmlns:p14="http://schemas.microsoft.com/office/powerpoint/2010/main" val="1122450527"/>
      </p:ext>
    </p:extLst>
  </p:cSld>
  <p:clrMap bg1="lt1" tx1="dk1" bg2="lt2" tx2="dk2" accent1="accent1" accent2="accent2" accent3="accent3" accent4="accent4" accent5="accent5" accent6="accent6" hlink="hlink" folHlink="folHlink"/>
  <p:sldLayoutIdLst>
    <p:sldLayoutId id="2147483771" r:id="rId1"/>
    <p:sldLayoutId id="2147483775" r:id="rId2"/>
    <p:sldLayoutId id="214748378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56376" y="4865341"/>
            <a:ext cx="792088" cy="179540"/>
          </a:xfrm>
          <a:prstGeom prst="rect">
            <a:avLst/>
          </a:prstGeom>
        </p:spPr>
      </p:pic>
      <p:sp>
        <p:nvSpPr>
          <p:cNvPr id="8" name="Rektangel 7"/>
          <p:cNvSpPr/>
          <p:nvPr userDrawn="1"/>
        </p:nvSpPr>
        <p:spPr>
          <a:xfrm>
            <a:off x="0" y="0"/>
            <a:ext cx="9144000" cy="4659982"/>
          </a:xfrm>
          <a:prstGeom prst="rect">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12222597"/>
      </p:ext>
    </p:extLst>
  </p:cSld>
  <p:clrMap bg1="lt1" tx1="dk1" bg2="lt2" tx2="dk2" accent1="accent1" accent2="accent2" accent3="accent3" accent4="accent4" accent5="accent5" accent6="accent6" hlink="hlink" folHlink="folHlink"/>
  <p:sldLayoutIdLst>
    <p:sldLayoutId id="2147483780" r:id="rId1"/>
    <p:sldLayoutId id="2147483783" r:id="rId2"/>
    <p:sldLayoutId id="2147483798" r:id="rId3"/>
    <p:sldLayoutId id="2147483779" r:id="rId4"/>
    <p:sldLayoutId id="214748378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162497"/>
      </p:ext>
    </p:extLst>
  </p:cSld>
  <p:clrMap bg1="lt1" tx1="dk1" bg2="lt2" tx2="dk2" accent1="accent1" accent2="accent2" accent3="accent3" accent4="accent4" accent5="accent5" accent6="accent6" hlink="hlink" folHlink="folHlink"/>
  <p:sldLayoutIdLst>
    <p:sldLayoutId id="2147483810" r:id="rId1"/>
    <p:sldLayoutId id="21474838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p:cNvSpPr/>
          <p:nvPr userDrawn="1"/>
        </p:nvSpPr>
        <p:spPr>
          <a:xfrm>
            <a:off x="-108520" y="0"/>
            <a:ext cx="9433048" cy="5143500"/>
          </a:xfrm>
          <a:prstGeom prst="rect">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pic>
        <p:nvPicPr>
          <p:cNvPr id="2" name="Pladsholder til billede 3"/>
          <p:cNvPicPr>
            <a:picLocks noChangeAspect="1"/>
          </p:cNvPicPr>
          <p:nvPr userDrawn="1"/>
        </p:nvPicPr>
        <p:blipFill>
          <a:blip r:embed="rId8" cstate="print">
            <a:extLst>
              <a:ext uri="{28A0092B-C50C-407E-A947-70E740481C1C}">
                <a14:useLocalDpi xmlns:a14="http://schemas.microsoft.com/office/drawing/2010/main" val="0"/>
              </a:ext>
            </a:extLst>
          </a:blip>
          <a:srcRect t="15743" b="15743"/>
          <a:stretch>
            <a:fillRect/>
          </a:stretch>
        </p:blipFill>
        <p:spPr>
          <a:xfrm>
            <a:off x="4450397" y="0"/>
            <a:ext cx="4535489" cy="5143500"/>
          </a:xfrm>
          <a:prstGeom prst="rect">
            <a:avLst/>
          </a:prstGeom>
        </p:spPr>
      </p:pic>
      <p:pic>
        <p:nvPicPr>
          <p:cNvPr id="8" name="Billed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84368" y="4158357"/>
            <a:ext cx="1509737" cy="1509737"/>
          </a:xfrm>
          <a:prstGeom prst="rect">
            <a:avLst/>
          </a:prstGeom>
        </p:spPr>
      </p:pic>
    </p:spTree>
    <p:extLst>
      <p:ext uri="{BB962C8B-B14F-4D97-AF65-F5344CB8AC3E}">
        <p14:creationId xmlns:p14="http://schemas.microsoft.com/office/powerpoint/2010/main" val="46214203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6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ktangel 4"/>
          <p:cNvSpPr/>
          <p:nvPr userDrawn="1"/>
        </p:nvSpPr>
        <p:spPr>
          <a:xfrm>
            <a:off x="0" y="4587974"/>
            <a:ext cx="9144000" cy="555526"/>
          </a:xfrm>
          <a:prstGeom prst="rect">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pic>
        <p:nvPicPr>
          <p:cNvPr id="2" name="Billed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596336" y="4083918"/>
            <a:ext cx="1671861" cy="1671861"/>
          </a:xfrm>
          <a:prstGeom prst="rect">
            <a:avLst/>
          </a:prstGeom>
        </p:spPr>
      </p:pic>
    </p:spTree>
    <p:extLst>
      <p:ext uri="{BB962C8B-B14F-4D97-AF65-F5344CB8AC3E}">
        <p14:creationId xmlns:p14="http://schemas.microsoft.com/office/powerpoint/2010/main" val="245721099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led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51521" y="195487"/>
            <a:ext cx="1008112" cy="228505"/>
          </a:xfrm>
          <a:prstGeom prst="rect">
            <a:avLst/>
          </a:prstGeom>
        </p:spPr>
      </p:pic>
    </p:spTree>
    <p:extLst>
      <p:ext uri="{BB962C8B-B14F-4D97-AF65-F5344CB8AC3E}">
        <p14:creationId xmlns:p14="http://schemas.microsoft.com/office/powerpoint/2010/main" val="189147230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3" r:id="rId6"/>
    <p:sldLayoutId id="2147483834" r:id="rId7"/>
    <p:sldLayoutId id="2147483835" r:id="rId8"/>
  </p:sldLayoutIdLst>
  <p:txStyles>
    <p:titleStyle>
      <a:lvl1pPr algn="l" defTabSz="914400" rtl="0" eaLnBrk="1" latinLnBrk="0" hangingPunct="1">
        <a:lnSpc>
          <a:spcPct val="90000"/>
        </a:lnSpc>
        <a:spcBef>
          <a:spcPct val="0"/>
        </a:spcBef>
        <a:buNone/>
        <a:defRPr lang="fi-FI" sz="2800" b="1" kern="1200" dirty="0">
          <a:solidFill>
            <a:schemeClr val="tx1">
              <a:lumMod val="75000"/>
              <a:lumOff val="25000"/>
            </a:schemeClr>
          </a:solidFill>
          <a:latin typeface="Arial" pitchFamily="34" charset="0"/>
          <a:ea typeface="+mj-ea"/>
          <a:cs typeface="Arial"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i-FI" sz="28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ktangel 4"/>
          <p:cNvSpPr/>
          <p:nvPr userDrawn="1"/>
        </p:nvSpPr>
        <p:spPr>
          <a:xfrm>
            <a:off x="0" y="4587974"/>
            <a:ext cx="9144000" cy="555526"/>
          </a:xfrm>
          <a:prstGeom prst="rect">
            <a:avLst/>
          </a:prstGeom>
          <a:solidFill>
            <a:srgbClr val="3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pic>
        <p:nvPicPr>
          <p:cNvPr id="2" name="Billed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596336" y="4083918"/>
            <a:ext cx="1671861" cy="1671861"/>
          </a:xfrm>
          <a:prstGeom prst="rect">
            <a:avLst/>
          </a:prstGeom>
        </p:spPr>
      </p:pic>
    </p:spTree>
    <p:extLst>
      <p:ext uri="{BB962C8B-B14F-4D97-AF65-F5344CB8AC3E}">
        <p14:creationId xmlns:p14="http://schemas.microsoft.com/office/powerpoint/2010/main" val="238539084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hyperlink" Target="https://youtu.be/_6wmAEQeM2w" TargetMode="External"/><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jpeg"/><Relationship Id="rId11" Type="http://schemas.openxmlformats.org/officeDocument/2006/relationships/image" Target="../media/image2.png"/><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6" y="-164554"/>
            <a:ext cx="10007940" cy="5237488"/>
          </a:xfrm>
          <a:prstGeom prst="rect">
            <a:avLst/>
          </a:prstGeom>
        </p:spPr>
      </p:pic>
      <p:sp>
        <p:nvSpPr>
          <p:cNvPr id="2" name="Tekstfelt 1"/>
          <p:cNvSpPr txBox="1"/>
          <p:nvPr/>
        </p:nvSpPr>
        <p:spPr>
          <a:xfrm>
            <a:off x="571728" y="3507854"/>
            <a:ext cx="8680792" cy="1200329"/>
          </a:xfrm>
          <a:prstGeom prst="rect">
            <a:avLst/>
          </a:prstGeom>
          <a:noFill/>
        </p:spPr>
        <p:txBody>
          <a:bodyPr wrap="square" rtlCol="0">
            <a:spAutoFit/>
          </a:bodyPr>
          <a:lstStyle/>
          <a:p>
            <a:pPr lvl="1"/>
            <a:r>
              <a:rPr lang="da-DK" dirty="0" smtClean="0">
                <a:solidFill>
                  <a:schemeClr val="bg1"/>
                </a:solidFill>
              </a:rPr>
              <a:t>Digital bestillingsprosess for Armering, direkte fra modell</a:t>
            </a:r>
          </a:p>
          <a:p>
            <a:pPr lvl="1"/>
            <a:endParaRPr lang="da-DK" dirty="0">
              <a:solidFill>
                <a:schemeClr val="bg1"/>
              </a:solidFill>
            </a:endParaRPr>
          </a:p>
          <a:p>
            <a:pPr lvl="1"/>
            <a:r>
              <a:rPr lang="da-DK" dirty="0" smtClean="0">
                <a:solidFill>
                  <a:schemeClr val="bg1"/>
                </a:solidFill>
              </a:rPr>
              <a:t>Per Ole Otterness, Jan Tore Bugge </a:t>
            </a:r>
          </a:p>
          <a:p>
            <a:pPr lvl="1"/>
            <a:r>
              <a:rPr lang="da-DK" dirty="0" smtClean="0">
                <a:solidFill>
                  <a:schemeClr val="bg1"/>
                </a:solidFill>
              </a:rPr>
              <a:t>Symetri AS</a:t>
            </a:r>
            <a:endParaRPr lang="da-DK" dirty="0">
              <a:solidFill>
                <a:schemeClr val="bg1"/>
              </a:solidFill>
            </a:endParaRPr>
          </a:p>
        </p:txBody>
      </p:sp>
    </p:spTree>
    <p:extLst>
      <p:ext uri="{BB962C8B-B14F-4D97-AF65-F5344CB8AC3E}">
        <p14:creationId xmlns:p14="http://schemas.microsoft.com/office/powerpoint/2010/main" val="2012866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fi-FI" dirty="0" smtClean="0"/>
              <a:t>Workshop</a:t>
            </a:r>
            <a:endParaRPr lang="fi-FI" dirty="0"/>
          </a:p>
        </p:txBody>
      </p:sp>
      <p:sp>
        <p:nvSpPr>
          <p:cNvPr id="10" name="Content Placeholder 9"/>
          <p:cNvSpPr>
            <a:spLocks noGrp="1"/>
          </p:cNvSpPr>
          <p:nvPr>
            <p:ph idx="1"/>
          </p:nvPr>
        </p:nvSpPr>
        <p:spPr>
          <a:xfrm>
            <a:off x="395536" y="843559"/>
            <a:ext cx="6624736" cy="3672407"/>
          </a:xfrm>
        </p:spPr>
        <p:txBody>
          <a:bodyPr/>
          <a:lstStyle/>
          <a:p>
            <a:pPr marL="914400" lvl="2" indent="0">
              <a:buNone/>
            </a:pPr>
            <a:endParaRPr lang="da-DK" sz="1400" dirty="0" smtClean="0"/>
          </a:p>
          <a:p>
            <a:pPr marL="114300" indent="0">
              <a:buNone/>
            </a:pPr>
            <a:r>
              <a:rPr lang="da-DK" sz="1800" u="sng" dirty="0" smtClean="0"/>
              <a:t>Resultatet</a:t>
            </a:r>
            <a:r>
              <a:rPr lang="da-DK" sz="1800" dirty="0" smtClean="0"/>
              <a:t>:</a:t>
            </a:r>
            <a:endParaRPr lang="da-DK" sz="1800" dirty="0"/>
          </a:p>
          <a:p>
            <a:endParaRPr lang="fi-FI" sz="1400" dirty="0">
              <a:solidFill>
                <a:srgbClr val="707173"/>
              </a:solidFill>
            </a:endParaRPr>
          </a:p>
        </p:txBody>
      </p:sp>
      <p:pic>
        <p:nvPicPr>
          <p:cNvPr id="1026" name="Picture 1" descr="FORSKNINGSPARKEN &#10;onsc &#10;Network: FP_Meet &#10;Password: fpmeet5554 &#10;Tif Reception: 22 95 85 00 &#10;6/955; 5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43452"/>
            <a:ext cx="6588224" cy="493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941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fi-FI" dirty="0" smtClean="0"/>
              <a:t>Beskrivelse av prosessen</a:t>
            </a:r>
            <a:endParaRPr lang="fi-FI" dirty="0"/>
          </a:p>
        </p:txBody>
      </p:sp>
      <p:sp>
        <p:nvSpPr>
          <p:cNvPr id="2" name="Avrundet rektangel 1"/>
          <p:cNvSpPr/>
          <p:nvPr/>
        </p:nvSpPr>
        <p:spPr>
          <a:xfrm>
            <a:off x="371394" y="1202864"/>
            <a:ext cx="1800200" cy="1728926"/>
          </a:xfrm>
          <a:prstGeom prst="roundRect">
            <a:avLst/>
          </a:prstGeom>
          <a:solidFill>
            <a:srgbClr val="3EB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Rådgiver: 3D Armering</a:t>
            </a:r>
            <a:endParaRPr lang="nb-NO" dirty="0"/>
          </a:p>
        </p:txBody>
      </p:sp>
      <p:sp>
        <p:nvSpPr>
          <p:cNvPr id="5" name="Avrundet rektangel 4"/>
          <p:cNvSpPr/>
          <p:nvPr/>
        </p:nvSpPr>
        <p:spPr>
          <a:xfrm>
            <a:off x="7092280" y="1202863"/>
            <a:ext cx="1800200" cy="1237571"/>
          </a:xfrm>
          <a:prstGeom prst="roundRect">
            <a:avLst/>
          </a:prstGeom>
          <a:solidFill>
            <a:srgbClr val="3EB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Byggeplass:</a:t>
            </a:r>
          </a:p>
          <a:p>
            <a:pPr marL="285750" indent="-285750">
              <a:buFont typeface="Arial" panose="020B0604020202020204" pitchFamily="34" charset="0"/>
              <a:buChar char="•"/>
            </a:pPr>
            <a:r>
              <a:rPr lang="nb-NO" dirty="0" smtClean="0"/>
              <a:t>Formann</a:t>
            </a:r>
          </a:p>
          <a:p>
            <a:pPr marL="285750" indent="-285750">
              <a:buFont typeface="Arial" panose="020B0604020202020204" pitchFamily="34" charset="0"/>
              <a:buChar char="•"/>
            </a:pPr>
            <a:r>
              <a:rPr lang="nb-NO" dirty="0" smtClean="0"/>
              <a:t>Jernbinder </a:t>
            </a:r>
            <a:endParaRPr lang="nb-NO" dirty="0"/>
          </a:p>
        </p:txBody>
      </p:sp>
      <p:sp>
        <p:nvSpPr>
          <p:cNvPr id="8" name="Avrundet rektangel 7"/>
          <p:cNvSpPr/>
          <p:nvPr/>
        </p:nvSpPr>
        <p:spPr>
          <a:xfrm>
            <a:off x="3677072" y="3579862"/>
            <a:ext cx="1800200" cy="1008112"/>
          </a:xfrm>
          <a:prstGeom prst="roundRect">
            <a:avLst/>
          </a:prstGeom>
          <a:solidFill>
            <a:srgbClr val="3EB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smtClean="0"/>
              <a:t>Produsent</a:t>
            </a:r>
            <a:endParaRPr lang="nb-NO" dirty="0"/>
          </a:p>
        </p:txBody>
      </p:sp>
      <p:sp>
        <p:nvSpPr>
          <p:cNvPr id="4" name="Sky 3"/>
          <p:cNvSpPr/>
          <p:nvPr/>
        </p:nvSpPr>
        <p:spPr>
          <a:xfrm>
            <a:off x="2843808" y="987574"/>
            <a:ext cx="3600400" cy="2232248"/>
          </a:xfrm>
          <a:prstGeom prst="cloud">
            <a:avLst/>
          </a:prstGeom>
          <a:solidFill>
            <a:srgbClr val="3EB1C8"/>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b-NO" dirty="0" smtClean="0"/>
              <a:t>Web-dB:</a:t>
            </a:r>
          </a:p>
        </p:txBody>
      </p:sp>
      <p:grpSp>
        <p:nvGrpSpPr>
          <p:cNvPr id="18" name="Gruppe 17"/>
          <p:cNvGrpSpPr/>
          <p:nvPr/>
        </p:nvGrpSpPr>
        <p:grpSpPr>
          <a:xfrm>
            <a:off x="2195736" y="1426007"/>
            <a:ext cx="852234" cy="307778"/>
            <a:chOff x="2207598" y="1399143"/>
            <a:chExt cx="852234" cy="307778"/>
          </a:xfrm>
        </p:grpSpPr>
        <p:cxnSp>
          <p:nvCxnSpPr>
            <p:cNvPr id="12" name="Rett pil 11"/>
            <p:cNvCxnSpPr/>
            <p:nvPr/>
          </p:nvCxnSpPr>
          <p:spPr>
            <a:xfrm>
              <a:off x="2207598" y="1705005"/>
              <a:ext cx="852234" cy="19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kstSylinder 14"/>
            <p:cNvSpPr txBox="1"/>
            <p:nvPr/>
          </p:nvSpPr>
          <p:spPr>
            <a:xfrm>
              <a:off x="2351674" y="1399143"/>
              <a:ext cx="504056" cy="307777"/>
            </a:xfrm>
            <a:prstGeom prst="rect">
              <a:avLst/>
            </a:prstGeom>
            <a:noFill/>
          </p:spPr>
          <p:txBody>
            <a:bodyPr wrap="square" rtlCol="0">
              <a:spAutoFit/>
            </a:bodyPr>
            <a:lstStyle/>
            <a:p>
              <a:r>
                <a:rPr lang="nb-NO" sz="1400" b="1" dirty="0" smtClean="0"/>
                <a:t>IFC</a:t>
              </a:r>
              <a:endParaRPr lang="nb-NO" sz="1400" b="1" dirty="0"/>
            </a:p>
          </p:txBody>
        </p:sp>
      </p:grpSp>
      <p:cxnSp>
        <p:nvCxnSpPr>
          <p:cNvPr id="20" name="Rett pil 19"/>
          <p:cNvCxnSpPr/>
          <p:nvPr/>
        </p:nvCxnSpPr>
        <p:spPr>
          <a:xfrm flipH="1">
            <a:off x="6372200" y="1726289"/>
            <a:ext cx="7200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kstSylinder 21"/>
          <p:cNvSpPr txBox="1"/>
          <p:nvPr/>
        </p:nvSpPr>
        <p:spPr>
          <a:xfrm>
            <a:off x="3491880" y="1707654"/>
            <a:ext cx="2376264" cy="369332"/>
          </a:xfrm>
          <a:prstGeom prst="rect">
            <a:avLst/>
          </a:prstGeom>
          <a:noFill/>
        </p:spPr>
        <p:txBody>
          <a:bodyPr wrap="square" rtlCol="0">
            <a:spAutoFit/>
          </a:bodyPr>
          <a:lstStyle/>
          <a:p>
            <a:r>
              <a:rPr lang="nb-NO" dirty="0" smtClean="0">
                <a:solidFill>
                  <a:schemeClr val="bg1"/>
                </a:solidFill>
              </a:rPr>
              <a:t>1. Pakker</a:t>
            </a:r>
            <a:r>
              <a:rPr lang="nb-NO" dirty="0">
                <a:solidFill>
                  <a:schemeClr val="bg1"/>
                </a:solidFill>
              </a:rPr>
              <a:t>, bestilling.</a:t>
            </a:r>
          </a:p>
        </p:txBody>
      </p:sp>
      <p:grpSp>
        <p:nvGrpSpPr>
          <p:cNvPr id="30" name="Gruppe 29"/>
          <p:cNvGrpSpPr/>
          <p:nvPr/>
        </p:nvGrpSpPr>
        <p:grpSpPr>
          <a:xfrm>
            <a:off x="2171594" y="1995686"/>
            <a:ext cx="1035309" cy="542231"/>
            <a:chOff x="2171594" y="1995686"/>
            <a:chExt cx="1035309" cy="542231"/>
          </a:xfrm>
        </p:grpSpPr>
        <p:cxnSp>
          <p:nvCxnSpPr>
            <p:cNvPr id="26" name="Rett pil 25"/>
            <p:cNvCxnSpPr/>
            <p:nvPr/>
          </p:nvCxnSpPr>
          <p:spPr>
            <a:xfrm flipH="1">
              <a:off x="2171594" y="1995686"/>
              <a:ext cx="888238"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kstSylinder 28"/>
            <p:cNvSpPr txBox="1"/>
            <p:nvPr/>
          </p:nvSpPr>
          <p:spPr>
            <a:xfrm>
              <a:off x="2198791" y="2014697"/>
              <a:ext cx="1008112" cy="523220"/>
            </a:xfrm>
            <a:prstGeom prst="rect">
              <a:avLst/>
            </a:prstGeom>
            <a:noFill/>
          </p:spPr>
          <p:txBody>
            <a:bodyPr wrap="square" rtlCol="0">
              <a:spAutoFit/>
            </a:bodyPr>
            <a:lstStyle/>
            <a:p>
              <a:r>
                <a:rPr lang="nb-NO" sz="1400" b="1" dirty="0" smtClean="0"/>
                <a:t>STATUS, SYNK</a:t>
              </a:r>
              <a:endParaRPr lang="nb-NO" sz="1400" b="1" dirty="0"/>
            </a:p>
          </p:txBody>
        </p:sp>
      </p:grpSp>
      <p:grpSp>
        <p:nvGrpSpPr>
          <p:cNvPr id="32" name="Gruppe 31"/>
          <p:cNvGrpSpPr/>
          <p:nvPr/>
        </p:nvGrpSpPr>
        <p:grpSpPr>
          <a:xfrm>
            <a:off x="4572000" y="3075806"/>
            <a:ext cx="1308690" cy="555077"/>
            <a:chOff x="4572000" y="3075806"/>
            <a:chExt cx="1308690" cy="555077"/>
          </a:xfrm>
        </p:grpSpPr>
        <p:cxnSp>
          <p:nvCxnSpPr>
            <p:cNvPr id="23" name="Rett pil 22"/>
            <p:cNvCxnSpPr>
              <a:endCxn id="8" idx="0"/>
            </p:cNvCxnSpPr>
            <p:nvPr/>
          </p:nvCxnSpPr>
          <p:spPr>
            <a:xfrm>
              <a:off x="4572000" y="3075806"/>
              <a:ext cx="5172" cy="504056"/>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kstSylinder 30"/>
            <p:cNvSpPr txBox="1"/>
            <p:nvPr/>
          </p:nvSpPr>
          <p:spPr>
            <a:xfrm>
              <a:off x="4618082" y="3107663"/>
              <a:ext cx="1262608" cy="523220"/>
            </a:xfrm>
            <a:prstGeom prst="rect">
              <a:avLst/>
            </a:prstGeom>
            <a:noFill/>
          </p:spPr>
          <p:txBody>
            <a:bodyPr wrap="square" rtlCol="0">
              <a:spAutoFit/>
            </a:bodyPr>
            <a:lstStyle/>
            <a:p>
              <a:r>
                <a:rPr lang="nb-NO" sz="1400" b="1" dirty="0" smtClean="0"/>
                <a:t>BVBS, BØYELISTE</a:t>
              </a:r>
              <a:endParaRPr lang="nb-NO" sz="1400" b="1" dirty="0"/>
            </a:p>
          </p:txBody>
        </p:sp>
      </p:grpSp>
      <p:sp>
        <p:nvSpPr>
          <p:cNvPr id="33" name="TekstSylinder 32"/>
          <p:cNvSpPr txBox="1"/>
          <p:nvPr/>
        </p:nvSpPr>
        <p:spPr>
          <a:xfrm>
            <a:off x="3504426" y="2071103"/>
            <a:ext cx="2867774" cy="369332"/>
          </a:xfrm>
          <a:prstGeom prst="rect">
            <a:avLst/>
          </a:prstGeom>
          <a:noFill/>
        </p:spPr>
        <p:txBody>
          <a:bodyPr wrap="square" rtlCol="0">
            <a:spAutoFit/>
          </a:bodyPr>
          <a:lstStyle/>
          <a:p>
            <a:r>
              <a:rPr lang="nb-NO" dirty="0" smtClean="0">
                <a:solidFill>
                  <a:schemeClr val="bg1"/>
                </a:solidFill>
              </a:rPr>
              <a:t>2. Leveranse byggeplass.</a:t>
            </a:r>
            <a:endParaRPr lang="nb-NO" dirty="0">
              <a:solidFill>
                <a:schemeClr val="bg1"/>
              </a:solidFill>
            </a:endParaRPr>
          </a:p>
        </p:txBody>
      </p:sp>
      <p:grpSp>
        <p:nvGrpSpPr>
          <p:cNvPr id="34" name="Gruppe 33"/>
          <p:cNvGrpSpPr/>
          <p:nvPr/>
        </p:nvGrpSpPr>
        <p:grpSpPr>
          <a:xfrm>
            <a:off x="6225604" y="2139702"/>
            <a:ext cx="1298724" cy="595229"/>
            <a:chOff x="2171594" y="1706920"/>
            <a:chExt cx="1082699" cy="598093"/>
          </a:xfrm>
        </p:grpSpPr>
        <p:cxnSp>
          <p:nvCxnSpPr>
            <p:cNvPr id="35" name="Rett pil 34"/>
            <p:cNvCxnSpPr/>
            <p:nvPr/>
          </p:nvCxnSpPr>
          <p:spPr>
            <a:xfrm>
              <a:off x="2171594" y="1706920"/>
              <a:ext cx="7225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kstSylinder 35"/>
            <p:cNvSpPr txBox="1"/>
            <p:nvPr/>
          </p:nvSpPr>
          <p:spPr>
            <a:xfrm>
              <a:off x="2246182" y="1779276"/>
              <a:ext cx="1008111" cy="525737"/>
            </a:xfrm>
            <a:prstGeom prst="rect">
              <a:avLst/>
            </a:prstGeom>
            <a:noFill/>
          </p:spPr>
          <p:txBody>
            <a:bodyPr wrap="square" rtlCol="0">
              <a:spAutoFit/>
            </a:bodyPr>
            <a:lstStyle/>
            <a:p>
              <a:r>
                <a:rPr lang="nb-NO" sz="1400" b="1" dirty="0" smtClean="0"/>
                <a:t>TEGNINGS-PAKKE</a:t>
              </a:r>
              <a:endParaRPr lang="nb-NO" sz="1400" b="1" dirty="0"/>
            </a:p>
          </p:txBody>
        </p:sp>
      </p:grpSp>
      <p:cxnSp>
        <p:nvCxnSpPr>
          <p:cNvPr id="37" name="Rett pil 36"/>
          <p:cNvCxnSpPr/>
          <p:nvPr/>
        </p:nvCxnSpPr>
        <p:spPr>
          <a:xfrm flipH="1">
            <a:off x="2171594" y="2571750"/>
            <a:ext cx="888238"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48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000"/>
                                        <p:tgtEl>
                                          <p:spTgt spid="33"/>
                                        </p:tgtEl>
                                      </p:cBhvr>
                                    </p:animEffect>
                                    <p:anim calcmode="lin" valueType="num">
                                      <p:cBhvr>
                                        <p:cTn id="65" dur="1000" fill="hold"/>
                                        <p:tgtEl>
                                          <p:spTgt spid="33"/>
                                        </p:tgtEl>
                                        <p:attrNameLst>
                                          <p:attrName>ppt_x</p:attrName>
                                        </p:attrNameLst>
                                      </p:cBhvr>
                                      <p:tavLst>
                                        <p:tav tm="0">
                                          <p:val>
                                            <p:strVal val="#ppt_x"/>
                                          </p:val>
                                        </p:tav>
                                        <p:tav tm="100000">
                                          <p:val>
                                            <p:strVal val="#ppt_x"/>
                                          </p:val>
                                        </p:tav>
                                      </p:tavLst>
                                    </p:anim>
                                    <p:anim calcmode="lin" valueType="num">
                                      <p:cBhvr>
                                        <p:cTn id="6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4" grpId="0" animBg="1"/>
      <p:bldP spid="2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e 10"/>
          <p:cNvGrpSpPr/>
          <p:nvPr/>
        </p:nvGrpSpPr>
        <p:grpSpPr>
          <a:xfrm>
            <a:off x="0" y="0"/>
            <a:ext cx="9144000" cy="4636908"/>
            <a:chOff x="74434" y="843558"/>
            <a:chExt cx="9005476" cy="4636908"/>
          </a:xfrm>
        </p:grpSpPr>
        <p:pic>
          <p:nvPicPr>
            <p:cNvPr id="3" name="Bilde 2"/>
            <p:cNvPicPr>
              <a:picLocks noChangeAspect="1"/>
            </p:cNvPicPr>
            <p:nvPr/>
          </p:nvPicPr>
          <p:blipFill>
            <a:blip r:embed="rId3"/>
            <a:stretch>
              <a:fillRect/>
            </a:stretch>
          </p:blipFill>
          <p:spPr>
            <a:xfrm>
              <a:off x="74434" y="843558"/>
              <a:ext cx="9005476" cy="4636908"/>
            </a:xfrm>
            <a:prstGeom prst="rect">
              <a:avLst/>
            </a:prstGeom>
          </p:spPr>
        </p:pic>
        <p:sp>
          <p:nvSpPr>
            <p:cNvPr id="8" name="Rektangel 7"/>
            <p:cNvSpPr/>
            <p:nvPr/>
          </p:nvSpPr>
          <p:spPr>
            <a:xfrm>
              <a:off x="899592" y="1203598"/>
              <a:ext cx="48245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9" name="Title 8"/>
          <p:cNvSpPr>
            <a:spLocks noGrp="1"/>
          </p:cNvSpPr>
          <p:nvPr>
            <p:ph type="ctrTitle"/>
          </p:nvPr>
        </p:nvSpPr>
        <p:spPr/>
        <p:txBody>
          <a:bodyPr/>
          <a:lstStyle/>
          <a:p>
            <a:r>
              <a:rPr lang="fi-FI" dirty="0" smtClean="0"/>
              <a:t>Teknologi</a:t>
            </a:r>
            <a:endParaRPr lang="fi-FI" dirty="0"/>
          </a:p>
        </p:txBody>
      </p:sp>
    </p:spTree>
    <p:extLst>
      <p:ext uri="{BB962C8B-B14F-4D97-AF65-F5344CB8AC3E}">
        <p14:creationId xmlns:p14="http://schemas.microsoft.com/office/powerpoint/2010/main" val="2510370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fi-FI" dirty="0" smtClean="0"/>
              <a:t>Demonstrasjon</a:t>
            </a:r>
            <a:endParaRPr lang="fi-FI" dirty="0"/>
          </a:p>
        </p:txBody>
      </p:sp>
      <p:sp>
        <p:nvSpPr>
          <p:cNvPr id="10" name="Content Placeholder 9"/>
          <p:cNvSpPr>
            <a:spLocks noGrp="1"/>
          </p:cNvSpPr>
          <p:nvPr>
            <p:ph idx="1"/>
          </p:nvPr>
        </p:nvSpPr>
        <p:spPr>
          <a:xfrm>
            <a:off x="395536" y="843559"/>
            <a:ext cx="6624736" cy="3672407"/>
          </a:xfrm>
        </p:spPr>
        <p:txBody>
          <a:bodyPr/>
          <a:lstStyle/>
          <a:p>
            <a:pPr marL="457200" lvl="1" indent="0">
              <a:buNone/>
            </a:pPr>
            <a:endParaRPr lang="da-DK" sz="1400" dirty="0"/>
          </a:p>
          <a:p>
            <a:pPr marL="457200" lvl="1" indent="0">
              <a:buNone/>
            </a:pPr>
            <a:r>
              <a:rPr lang="da-DK" sz="1800" dirty="0" smtClean="0"/>
              <a:t>Visning av Entreprenørens grensesnitt.</a:t>
            </a:r>
            <a:endParaRPr lang="da-DK" sz="1200" dirty="0"/>
          </a:p>
          <a:p>
            <a:pPr marL="0" lvl="0" indent="0">
              <a:lnSpc>
                <a:spcPct val="100000"/>
              </a:lnSpc>
              <a:buNone/>
            </a:pPr>
            <a:endParaRPr lang="en-US" sz="1400" dirty="0"/>
          </a:p>
          <a:p>
            <a:pPr>
              <a:lnSpc>
                <a:spcPct val="150000"/>
              </a:lnSpc>
            </a:pPr>
            <a:endParaRPr lang="en-US" sz="1400" dirty="0">
              <a:solidFill>
                <a:srgbClr val="707173"/>
              </a:solidFill>
            </a:endParaRPr>
          </a:p>
          <a:p>
            <a:endParaRPr lang="fi-FI" sz="1400" dirty="0">
              <a:solidFill>
                <a:srgbClr val="707173"/>
              </a:solidFill>
            </a:endParaRPr>
          </a:p>
        </p:txBody>
      </p:sp>
    </p:spTree>
    <p:extLst>
      <p:ext uri="{BB962C8B-B14F-4D97-AF65-F5344CB8AC3E}">
        <p14:creationId xmlns:p14="http://schemas.microsoft.com/office/powerpoint/2010/main" val="1514013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107504" y="339502"/>
            <a:ext cx="5616624" cy="4247317"/>
          </a:xfrm>
          <a:prstGeom prst="rect">
            <a:avLst/>
          </a:prstGeom>
          <a:noFill/>
        </p:spPr>
        <p:txBody>
          <a:bodyPr wrap="square" rtlCol="0">
            <a:spAutoFit/>
          </a:bodyPr>
          <a:lstStyle/>
          <a:p>
            <a:r>
              <a:rPr lang="da-DK" sz="2400" dirty="0" smtClean="0">
                <a:solidFill>
                  <a:schemeClr val="bg1"/>
                </a:solidFill>
              </a:rPr>
              <a:t>Digital bestillingsprosess for Armering</a:t>
            </a:r>
          </a:p>
          <a:p>
            <a:pPr lvl="1"/>
            <a:endParaRPr lang="da-DK" sz="2400" dirty="0">
              <a:solidFill>
                <a:schemeClr val="bg1"/>
              </a:solidFill>
            </a:endParaRPr>
          </a:p>
          <a:p>
            <a:r>
              <a:rPr lang="nb-NO" i="1" dirty="0" err="1">
                <a:solidFill>
                  <a:schemeClr val="bg1"/>
                </a:solidFill>
              </a:rPr>
              <a:t>Symetri</a:t>
            </a:r>
            <a:r>
              <a:rPr lang="nb-NO" i="1" dirty="0">
                <a:solidFill>
                  <a:schemeClr val="bg1"/>
                </a:solidFill>
              </a:rPr>
              <a:t> er i ferd med å utvikle en nettbasert programuavhengig løsning for digital bestilling av armering, basert på </a:t>
            </a:r>
            <a:r>
              <a:rPr lang="nb-NO" i="1" dirty="0" err="1">
                <a:solidFill>
                  <a:schemeClr val="bg1"/>
                </a:solidFill>
              </a:rPr>
              <a:t>åpenBIM</a:t>
            </a:r>
            <a:r>
              <a:rPr lang="nb-NO" i="1" dirty="0">
                <a:solidFill>
                  <a:schemeClr val="bg1"/>
                </a:solidFill>
              </a:rPr>
              <a:t> (IFC). </a:t>
            </a:r>
            <a:endParaRPr lang="nb-NO" i="1" dirty="0" smtClean="0">
              <a:solidFill>
                <a:schemeClr val="bg1"/>
              </a:solidFill>
            </a:endParaRPr>
          </a:p>
          <a:p>
            <a:endParaRPr lang="nb-NO" i="1" dirty="0">
              <a:solidFill>
                <a:schemeClr val="bg1"/>
              </a:solidFill>
            </a:endParaRPr>
          </a:p>
          <a:p>
            <a:r>
              <a:rPr lang="nb-NO" i="1" dirty="0" smtClean="0">
                <a:solidFill>
                  <a:schemeClr val="bg1"/>
                </a:solidFill>
              </a:rPr>
              <a:t>Løsningen </a:t>
            </a:r>
            <a:r>
              <a:rPr lang="nb-NO" i="1" dirty="0">
                <a:solidFill>
                  <a:schemeClr val="bg1"/>
                </a:solidFill>
              </a:rPr>
              <a:t>er rettet spesielt mot entreprenører og formenn med ansvar for bestillingsprosessen, og produserer grunnlag for bøyebenker. Løsningen bidrar til å plassere ansvaret for bestillingsprosessen hos riktig aktør.</a:t>
            </a:r>
          </a:p>
          <a:p>
            <a:r>
              <a:rPr lang="nb-NO" dirty="0"/>
              <a:t/>
            </a:r>
            <a:br>
              <a:rPr lang="nb-NO" dirty="0"/>
            </a:br>
            <a:endParaRPr lang="da-DK" sz="2400" dirty="0" smtClean="0">
              <a:solidFill>
                <a:schemeClr val="bg1"/>
              </a:solidFill>
            </a:endParaRPr>
          </a:p>
          <a:p>
            <a:pPr lvl="1"/>
            <a:endParaRPr lang="da-DK" dirty="0">
              <a:solidFill>
                <a:schemeClr val="bg1"/>
              </a:solidFill>
            </a:endParaRPr>
          </a:p>
        </p:txBody>
      </p:sp>
    </p:spTree>
    <p:extLst>
      <p:ext uri="{BB962C8B-B14F-4D97-AF65-F5344CB8AC3E}">
        <p14:creationId xmlns:p14="http://schemas.microsoft.com/office/powerpoint/2010/main" val="2409797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396552" y="411510"/>
            <a:ext cx="6624736" cy="2585323"/>
          </a:xfrm>
          <a:prstGeom prst="rect">
            <a:avLst/>
          </a:prstGeom>
          <a:noFill/>
        </p:spPr>
        <p:txBody>
          <a:bodyPr wrap="square" rtlCol="0">
            <a:spAutoFit/>
          </a:bodyPr>
          <a:lstStyle/>
          <a:p>
            <a:pPr lvl="1"/>
            <a:r>
              <a:rPr lang="da-DK" sz="2400" dirty="0" smtClean="0">
                <a:solidFill>
                  <a:schemeClr val="bg1"/>
                </a:solidFill>
              </a:rPr>
              <a:t>Agenda</a:t>
            </a:r>
          </a:p>
          <a:p>
            <a:pPr lvl="1"/>
            <a:endParaRPr lang="da-DK" sz="2400" dirty="0">
              <a:solidFill>
                <a:schemeClr val="bg1"/>
              </a:solidFill>
            </a:endParaRPr>
          </a:p>
          <a:p>
            <a:pPr marL="800100" lvl="1" indent="-342900">
              <a:buFont typeface="Arial" panose="020B0604020202020204" pitchFamily="34" charset="0"/>
              <a:buChar char="•"/>
            </a:pPr>
            <a:r>
              <a:rPr lang="da-DK" sz="2400" dirty="0" smtClean="0">
                <a:solidFill>
                  <a:schemeClr val="bg1"/>
                </a:solidFill>
              </a:rPr>
              <a:t>Bakgrunn for utviklingen</a:t>
            </a:r>
          </a:p>
          <a:p>
            <a:pPr marL="800100" lvl="1" indent="-342900">
              <a:buFont typeface="Arial" panose="020B0604020202020204" pitchFamily="34" charset="0"/>
              <a:buChar char="•"/>
            </a:pPr>
            <a:r>
              <a:rPr lang="da-DK" sz="2400" dirty="0" smtClean="0">
                <a:solidFill>
                  <a:schemeClr val="bg1"/>
                </a:solidFill>
              </a:rPr>
              <a:t>Prosessen</a:t>
            </a:r>
          </a:p>
          <a:p>
            <a:pPr marL="800100" lvl="1" indent="-342900">
              <a:buFont typeface="Arial" panose="020B0604020202020204" pitchFamily="34" charset="0"/>
              <a:buChar char="•"/>
            </a:pPr>
            <a:r>
              <a:rPr lang="da-DK" sz="2400" dirty="0" smtClean="0">
                <a:solidFill>
                  <a:schemeClr val="bg1"/>
                </a:solidFill>
              </a:rPr>
              <a:t>Teknologien</a:t>
            </a:r>
          </a:p>
          <a:p>
            <a:pPr marL="800100" lvl="1" indent="-342900">
              <a:buFont typeface="Arial" panose="020B0604020202020204" pitchFamily="34" charset="0"/>
              <a:buChar char="•"/>
            </a:pPr>
            <a:r>
              <a:rPr lang="da-DK" sz="2400" dirty="0" smtClean="0">
                <a:solidFill>
                  <a:schemeClr val="bg1"/>
                </a:solidFill>
              </a:rPr>
              <a:t>Demonstrasjon</a:t>
            </a:r>
          </a:p>
          <a:p>
            <a:pPr lvl="1"/>
            <a:endParaRPr lang="da-DK" dirty="0">
              <a:solidFill>
                <a:schemeClr val="bg1"/>
              </a:solidFill>
            </a:endParaRPr>
          </a:p>
        </p:txBody>
      </p:sp>
      <p:sp>
        <p:nvSpPr>
          <p:cNvPr id="3" name="Rectangle 1031"/>
          <p:cNvSpPr/>
          <p:nvPr/>
        </p:nvSpPr>
        <p:spPr>
          <a:xfrm>
            <a:off x="5724128" y="3435846"/>
            <a:ext cx="1872207" cy="369332"/>
          </a:xfrm>
          <a:prstGeom prst="rect">
            <a:avLst/>
          </a:prstGeom>
        </p:spPr>
        <p:txBody>
          <a:bodyPr wrap="square">
            <a:spAutoFit/>
          </a:bodyPr>
          <a:lstStyle/>
          <a:p>
            <a:pPr algn="ctr"/>
            <a:r>
              <a:rPr lang="fi-FI" b="1" dirty="0" smtClean="0">
                <a:solidFill>
                  <a:srgbClr val="3EB1C8"/>
                </a:solidFill>
              </a:rPr>
              <a:t>Agenda</a:t>
            </a:r>
            <a:endParaRPr lang="fi-FI" b="1" dirty="0"/>
          </a:p>
        </p:txBody>
      </p:sp>
    </p:spTree>
    <p:extLst>
      <p:ext uri="{BB962C8B-B14F-4D97-AF65-F5344CB8AC3E}">
        <p14:creationId xmlns:p14="http://schemas.microsoft.com/office/powerpoint/2010/main" val="2046700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10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4594"/>
            <a:ext cx="9218985" cy="5153110"/>
          </a:xfrm>
          <a:prstGeom prst="rect">
            <a:avLst/>
          </a:prstGeom>
        </p:spPr>
      </p:pic>
      <p:sp>
        <p:nvSpPr>
          <p:cNvPr id="16" name="Title 15"/>
          <p:cNvSpPr>
            <a:spLocks noGrp="1"/>
          </p:cNvSpPr>
          <p:nvPr>
            <p:ph type="ctrTitle"/>
          </p:nvPr>
        </p:nvSpPr>
        <p:spPr>
          <a:xfrm>
            <a:off x="1119845" y="623953"/>
            <a:ext cx="2794731" cy="576064"/>
          </a:xfrm>
        </p:spPr>
        <p:txBody>
          <a:bodyPr>
            <a:normAutofit fontScale="90000"/>
          </a:bodyPr>
          <a:lstStyle/>
          <a:p>
            <a:r>
              <a:rPr lang="fi-FI" dirty="0">
                <a:solidFill>
                  <a:srgbClr val="3EB1C8"/>
                </a:solidFill>
              </a:rPr>
              <a:t/>
            </a:r>
            <a:br>
              <a:rPr lang="fi-FI" dirty="0">
                <a:solidFill>
                  <a:srgbClr val="3EB1C8"/>
                </a:solidFill>
              </a:rPr>
            </a:br>
            <a:endParaRPr lang="fi-FI" dirty="0">
              <a:solidFill>
                <a:srgbClr val="3EB1C8"/>
              </a:solidFill>
            </a:endParaRPr>
          </a:p>
        </p:txBody>
      </p:sp>
      <p:sp>
        <p:nvSpPr>
          <p:cNvPr id="8" name="AutoShape 2" descr="data:image/jpeg;base64,/9j/4AAQSkZJRgABAQAAAQABAAD/2wCEAAkGBxQQEhUUEBQQFRQVGBcVGBUVFxcfFhwWFhcWFhUbGBkYHiogGBolHBQXITEiJikrLy4uFx8zODMtNygtLisBCgoKDg0OGxAQGzQmICQsLCwsNC8sLCwsLCwsLiwsLCwsLywsLCwsLCwsLCwsLCwsLCwsLCwsLCwsLCwsLCwsLP/AABEIAJ8BPQMBEQACEQEDEQH/xAAcAAEAAgMBAQEAAAAAAAAAAAAABgcBBAUIAwL/xABIEAABAgMCCQUMCQQCAwEAAAABAAIDBBEFIQYHEhMxVGFxgSJBUZPRFRYXIzI0cnOCobLSFCRSU2KRkrGzNUKDokPBM+HxY//EABoBAQADAQEBAAAAAAAAAAAAAAADBAUCAQb/xAAyEQACAgAEBAUEAgEEAwAAAAAAAQIDBBEhMRIUUVIFIjNBkRMycaFhgdEjQsHhFbHw/9oADAMBAAIRAxEAPwDUsPCeZkj4mIcit8J/KhncNLfZIWdC2Udj7LEYGm9ZyWT6lkYP4xJeYo2P9XifiPiydj+b2qK1C+Mt9DAxPhVtesPMv43Jk1wIqKEHnCnMxpo/SA+E7Jw47DDjMZEY64te0Fp3g3Im1seMrDCnE5CfV9nvzTvuohJhH0XXuZ/sNgVuvFtaS1IpUp7FS25YUxIvyJqE+Ga0BI5DvQeOS7gaq9CyM9mV5QcdznLs4CAIAgCAIAgCAICzsQfnkx6gfyNVLG7IsUe5c9sebxvVv+ErOlsy7T6kfyjzq3QFmH3RlAEBuWN5xB9bD+Nq6juiK/0pfhnolaZ8Mebsbn9Wmf8AF/ExauG9NFK37iHqcjCAIAgCAIAgCAIDuYN4JTdoH6tCJZzxX1bCHt05W5tSop3QhuSRrci28HMVUnJtzs89sdzeUcujYDac+STyt7iRsCo2YqUttEWa6ddNWbVt4x4EEZuSYIpAoHeTBA5sml7uFBtWdPEJbam5hvB7J62eVfsru17cmJt1ZiK53OGi5g3NF3E1O1VZWSlub1GFqoX+mv79zSgQXRHBsNrnuOhrQS47gL1yk28kTTnGC4pPJE4sDFrFi0dNuzTdOQ2hiHefJb7+CsQw7f3GPifGYR0qWb6+xYdl4OS0s3JhQYYHOSKuJ6XOdeVajCMVoYVuJttecmVlhBi9mJeroHj4enk3RANra8rh+SqToa1Wp9DhfFqrNJ+V/ohzm0JBBBFxBFCDtHMoDWTz1R2LBwnmZI+JeSz7t9SzgP7eFF3C2UfcqYjA03/csn1RZOD+MSXmKNj+IiH7V8MnY+l3tUVqF8Zb6GBifCratYeZExa6oqCCDoIU5ltNaM/SA152Shx2GHGYyIx2lrwC08CvU2tUeNJ7lYYU4nIcSr7PfmnaczEqYZ2Nd5TPeFbrxbWkiGVKexU1uWFMSL8iahPhnmJvY70Xjku/OquwsjNeUryi4nOXZyEAQBAEAQBAWdiD88mPUD+RqpY3ZFij3LntjzeN6t/wlZ0tmXafUj+UedW6Asw+6MoAgNyxvOIPrYfxtXUd0RX+lL8M9ErTPhjzdjc/q0z/AIv4mLVw3popW/cQ9TkYQBAEAQBAEB3MG8Epu0D9WhEs0GK7kwh7R8rc2pUdlsIbs7jW5FtYO4qZSTbnZ57Y723nL5MBvsk8r2jwVC3FSltoi1Xh9cks2blt4xYEAZuSYIhbyQaZMJtOi6rhuu2rOniEttTcw3g9k9bNF+yu7Zt2YnHVmIjnDmYLoY3MF3E1O1VZWSlub1GFqo+xf37mjAguiODGNc5x0NaCSeAXKTexNKaiuKTyJxYGLWLEo6bdmm/dtoYh3nQ33qxDDv8A3GPifGIR0q1fX2LHsaw4Eo3JgQ2t6XaXH0nG8q1GCitDBuxFlzzmzorohCAorBfG9MQKMnW/SIYuy20EYb9DX+7etCzCResSrG5/7iw4Zsy3GZUNzHRALy3kx2ekNNN9Qs+3D9yNLC46yrWD06EPt/F5MS9XQPHw9l0Ub26HcPyVKdElsfQYfxeuzSej/RDnChIIIIuIOkHoIOgqvkayaks0diwsJpmSoIL+R90++HwGlvCikhbKOxUxOCpv+5a9UWRg/jEl49Gx/ERNHKPiydj+bjRWoXxe+hgYnwq2vWPmX7Jk14IqKEHQRoU5lvTcygPhOycOOww4zGRGOuLXgFp4Feptao8azKxwpxOQolX2e/NO05mISYRP4XXuZ7xsVqvFtaSIZ0p7FTW7YMxIvyJqE+GSaBx8h3ovFzt2nYr0LIz2ZA4NHNXZwEAQBAEBZ2IPzyY9QP5GqljdkWKPcue2PN43q3/CVnS2Zdp9SP5R51boCzD7oygCA3LG84g+th/G1dR3RFf6Uvwz0StM+GPN2Nz+rTP+L+Ji1cN6aKVv3EPU5GEAQBAEB3MGsEZu0T9WhEs54r+TCHtU5W5oJUU7ow3JI1ORbeDuKqTkxnZ57Y7m3nLo2A2n4T5XtE7lRtxUntoizXRm8ks2bVt4xoEAZuSYIhAoHUyYI3Uvdwu2rOniEttTcw3g9k9bNF+yu7ZtyPOOrMRHOHMzQwbmi786lVZWSlub1GFqoWUEaUCC6I4Mhtc950NaCXHcAuUm9ETSnGC4m8kTiwMWsWJR027NN05DaGId58lvCvBWIYfP7jHxPjMY6VLP+fYsex7DgSjcmXhtb0u0uPpON5VqMFHYwrsRZc85vM6K6IAgI1hRhzJ2eCI0QOi80GHR0TiK0aNriFLXTOeyOJTUSqbZxwTkWJWWbCgQxoaW5bjtcTdXYB+auRwkctSB3P2K6KtkB+4EZ0NwfDc5j23hzSQ4biLwvGs9Ge59CyMFsb0xAoyeb9Ih6M42jYzRtHkxPcdp56lmET1iTwuy0ZYkMWbbjMuG5j3gaW1ZHZ6TTR1N4IO1Z9uHy0kjSw2OtpecJadPYhtv4vJiXq6B9Yh/hFIgHNVn929v5KlPDyWqN/DeL1WeWzyv9EPcKEgggi4gihB6CDoKr7GspJ7bHXsLCaZkiMzEORzw33sO4aW8CFJCyUdipiMDTf8Acteq3LIwfxiy8ejY/wBXifiNYZ3PoKe1TircL4y30MDE+FW1ax8y/fwTNrqioNVMZeWRlAfGclIcZhhxWMex1xa8AtI2gom1seNZlYYVYnIcSr7PfmXXnMxKmET+F17of+w6AFbrxclpLUilSmVLblhTEi/ImoT4ROgnyHei8cl3A1V2FsZ7FeUJROcpDgIAgLOxB+eTHqB/I1UsbsixR7lz2x5vG9W/4Ss6WzLtPqR/KPOrdAWYfdGUAQG5Y3nEH1sP42rqO6Ir/Sl+GeiVpnwx5uxuf1aZ/wAX8TFq4b00UrfuIepyMIAgO5g1glN2g76tCJZzxX8mEPaPlHY2pUVl0K9ySNcpFt4OYqpSTGdnntjvbyjl8mA32SeVTpcSOegVGzFSltoizClZ5LVm1beMeBBGbkmCKRcHeTCaB9m6r+FBtWdPEJbam5hvB7J62eVfv/oru2LcjzbqzERzuhuhg3NF37lVZTlLc3qMJVQsoL/JowoTnuDWNc5x0NaCXHcBeVylnsTznGKzk8icYP4to0Wjpt2ZZpzbaGIRtPks953KxDDt6yMbE+Mwj5alm+vt/wBlj2NYUCTbky8Nrel2l59JxvKsxio7GDfiLLnnN5nSouyAIekcwow3k7OFI8QGJzQYfKiHeB5I2uoFJXVKexxKaRT2FONSbnKsgfVYRqKMNYpGjlRKDJ9mm8q9XhYx1lqV53N7EDJqSTUk3knSTtPOrX4IWEAKAIAgP3AjOhuD4bnse29r2OLXg7HNvC8kk9Gj1NrYsnBbHBHgUZPM+kMu8YwARhvFQx/+p381OzCJ6wLEb+pYYh2bbjC+E5j3gXvZyY7OjKBFabHAhZ9tHtJGjhsdbTrB6dPYhlv4vZiXq6D4+GPsikQDa3+7h+SpToa21N/DeLVWaT8r/RECLyDpFxB0g9BHMVDqjWzT1R17BwmmZI+Jicj7p9TD4CvJ9kjiu4WyjsU8Tgab9ZLJ9UWVg/jDl5ijY/iIhu5R8WT+F/N7VFahfGWjMDE+FW1eaOq/ZMWuro0KczGsj9IDXnZKHHYYcZjIjHaWPaHNO8FE2tjzIq/CrE5DflPs6JmnaczEJMLc13lM45Q3BW68W1pMinSnsVPblhzEi/ImoT4Z5ifJd6Lhc5XoWRmtCvKDW5zl2cFnYg/PJj1A/kaqWN2RYo9y57Y83jerf8JWdLZl2n1I/lHnVugLMPujKAIDcsbziD62H8bV1HdEV/pS/DPRK0z4Y83Y3P6tM/4v4mLVw3popW/cQ9T7kZ28G8FJq0D9VhEsrQxXcmEN7jp3NqVFO2EN2dxrky2sG8VEpKDOz7mzDgKkPo2Xb7J8v2jTYFRtxUpbaItV06/ybtuYxoEAZuSY2KQKB1KQW7qXu4UG1Z1mIS21NvDeEWT81nlX7K6tm3I846sxEc4czBdDG5mjianaqs7JS3N/D4SqheRf29zRgwnPcGsa5zjoa0Ek7gFzk3sTynGCzk8kTewMW0aLR027Ms+w2hineb2t96sQw7erMbE+MQhpUs319ix7FsCXk20l4bWk6XaXu9JxvKtRhGOxhXYm255zeZ06LogCAjuFGG0nZwIjxKxKVEGHR0U9HJryRtcQFJXTOeyOXNIp/CnGrNzdWS/1WEbuQfHEbYn9vsgHaea9XhYx1kV5XN7EBJqSTUkkkk6STpJPOVZ0IW2wvTwIAgBQBAEAQBAfSXjuhvD4bnMe01a9pIcDsIvXjSayZ6m1sWTgtjfjwaMnm59n3raNijeLmv8Acd6qWYRPWJPG7uLBayzbcZlQ3Mc8DS05MdvpNN/5ghZ12H7kaOGx1tP2P+iHW/i9mJeroPj4f4RSIN7efh+SpToa2PocN4tVZpPyv9EPcKEgggi4gihGwg6CoNtGaiaazR2LBwnmZKggvJZ90+9nDnbwIUkLZR2KuIwNN/3LXqiycH8YcvMUbH8REN3KPiydj+bjRWoXxluYGJ8Kuq1j5l/G5MWuBFQQQecKcy2mj9IDXnpKHHYYcZjIjHaWvAIPAr1Np5o8aT3KvwpxNw31fZz827TmYhJhn0X3ubxqNyt14trSRDKlexq4nrCmJKfmGTUJ8M5i4kch3jG+S4XOTFTjOKyYqi4t5lrWx5vG9W/4SqMtmW6fUj+UedW6Asw+6MoAgNyxvOIPrYfxtXUd0RX+lL8M9ErSPhiicOME5u0LXmBLQiW+KBivq2EPFM/uIvOwVK0abYwrWbKs4OUiVYO4qJSUbnZ94jubecrkwG+zXle0abFBZi5PbRE1dGby3ZvW3jFgQBm5JgikXAjkwRup5XC7as6eIS21NvDeEWT1s8q/ZXVtW7HnHVmIjnCtQwXMG5ou4mp2qrKcpbm/h8JVQvIv79zQgwnPcGsa5zjoa0EuO4C9cpN7E85KCzk8kTjB/FtFi0dNuzTdOQ2hiHedDferEMO/9xj4nxiEfLUs319ix7FsKBJtyYENrel2lx3uN5VqMFHYwb8Tbc85s6S6IAgI5hRhtJ2eCI8UGJS6DD5UQ9FQPJG11ApK6Zz2OJTSKgwpxrTc3Vkv9VhaOQaxXDa+nJ3NpvKvV4WMfu1IJXN7EBJqSTUkmpJ0knSSecq0iFvPcIeBAEAQBAWr4EY+uQepd86pc4uha+gh4EY+uQepd86c4ug+gh4EY+uQepd86c4ug+gh4EY+uQepd86c4ug+gh4EY+uQepd86c4ug+gh4EY+uQepd86c6ug+gh4EY+uQepd86c4ug+gj6S+JiZhuD4c/DY9uhzIcRrhuIiVC8eLi94nqpy2LHwZkZ6AAycmIEw0C54huZF4nKLXc3MDvVSbi3nFEiTPtb2C8tODxsMB/NEZc8cefcaqGVcZFyjG20PyvTp7EDmsV0YOOajQizmLw4O40qOKrPDPqbEPG4ZeaOp8vBfNfey/+/YvOWl1O/wDzdXazs2FgvaUkfFTEuWfdvL3M4CnJ4UUkK7I7Mp4jGYS/7oPPqsieSjnlozoYH84aSW8CQCrKMiXDn5dj7ochAYogNS2PN43q3/CVzLZklPqR/KPOrdAWYfdGUAQG5Y3nEH1sP42rqO6Ir/Sl+GeiVpnwxp2iYwZ9XEIv/wD0JDRt5IJO65ePP2O6+DPz7fwQG2cDLRnDWYmYLhzMBeIY3NpTialVpVWS3ZtUeIYWheSD/wCTm+C+a+9l/wDfsXHLS6lj/wA3V2s2rOxXRC/6xGYGdEIHKPFwoPyK6WG6sis8bWXkjr/JP7GsGBJtyYENrel2l59JxvKsxgo7GNdibbnnNnSouiAygCAiOFVi2jN1ZLzkGVhH7EN5ikbYmWKeyBvUtc4R1azOXFsgTsSUckkzsEk3kmE8knpJL7yrKxiXsROlMx4EY+uQepd86c4ug+gh4EY+uQepd8695xdB9BDwIx9cg9S7505xdB9BDwIx9cg9S7505xdB9BDwIx9cg9S7505xdB9BDwIx9cg9S7505xdB9BDwIx9cg9S7505xdB9BFr98knrUp10PtWbxx6l3lrux/DHfJJ61KddD7U449Ry13Y/hjvkk9alOuh9qcceo5a7sfwx3ySetSnXQ+1OOPUctd2P4Y75JPWpTrofanHHqOWu7H8Md8knrUp10PtTjj1HLXdj+GO+ST1qU66H2pxx6jlrux/DHfJJ61KddD7U449Ry13Y/hjvkk9alOuh9qcceo5a7sfwx3ySetSnXQ+1e8ceo5a7sfwx3ySetSnXQ+1OOPUctd2P4Y75JPWpTrofanHHqOWu7H8Md8knrUp10PtTjj1HLXdj+GO+ST1qU66H2pxx6jlrux/DM98knrUp10PtTjj1HLXdj+GO+ST1qU66H2pxx6jlrux/DHfJJ61KddD7U449Ry13Y/hmramEMo6DFDZmVJMN4AEWHUktNAL1zKccnqSVYe1WRfC917ModugLOPtTKHgQG3ZLg2PBJIAESGSSaAAPFSSdAXUdyK/0pfhl698knrUp10P5lo8cep8Zy13Y/hjvkk9alOuh9qcceo5a7sfwx3ySetSnXQ+1OOPUctd2P4Y75JPWpTrofanHHqOWu7X8Md8knrUp10PtTjj1HLXdr+GO+ST1qU66H2pxx6jlrux/DM98knrUp10PtTjj1HLXdj+GO+ST1qU66H2pxx6jlrux/DMd8knrUp10PtTjj1HLXdj+GO+ST1qU66H2rzjj1HLXdj+GO+ST1qU66H2pxx6jlrux/DHfJJ61KddD7U449Ry13Y/hjvkk9alOuh9qcceo5a7sfwx3ySetSnXQ+1OOPUctd2P4Y75JPWpTrofanHHqOWu7H8Md8knrUp10PtTjj1HLXdj+GO+ST1qU66H2pxx6jlrux/DHfJJ61KddD7U449Ry13Y/hnn9Zp9whRD0UQCiAUQCiAUQCiAUQCiAUQCiAUQCiAUQCiAUQBegLw8CAIAgFEPRRAKIBRAKIBRAKIBRAKIBRAKIBRAKIBRAKIBRAKIBRAZQ8WxhD0IeBAEAQBAEAQBAEAQBAEAQBAEAQBAEAQBAEAQBAEAQBAEAQBAEAQBAEAQBAEAQBAZQLYwh6EPAgCAIAgCAIAgCAIAgCAIAgCAIAgCAIAgCAIAgCAIAgCAIAgCAIAgCAIAgCAIAgN/uLMavMdU/sXXBLoQc1T3L5HcWZ1eY6p/YnBLoOap7l8juLM6vMdU/sTgl0HNU9y+R3FmdXmOqf2JwS6Dmqe5fI7izOrzHVP7E4JdBzVPcvkdxZnV5jqn9icEug5qnuXyO4szq8x1T+xOCXQc1T3L5HcaZ1eY6p/YnBLoOap7l8juLM6vMdU/sTgl0HNU9y+R3FmdXmOqf2JwS6Dmqe5fI7jTOrzHVP7E4JdBzVPcvkdxZnV5jqn9icEug5qnuXyO4szq8x1T+xOCXQc1T3L5HcWZ1eY6p/YnBLoOap7l8juLM6vMdU/sTgl0HNU9y+R3FmdXmOqf2JwS6Dmqe5fI7izOrzHVP7E4JdBzVPcvkw6x5gCpgTAAvJMN9KfkveCXQ9WJp7l8miuCYIAgP0xpJAAJJuAGkk6AAgbyWbN3uLM6vMdU/sXXBLoQc1T3L5HcWZ1eY6p/YnBLoOap7l8juNM6vMdU/sTgl0HNU9y+R3GmdXmOqf2JwS6Dmqe5fI7izOrzHVP7E4JdBzVPcvkdxpnV5jqn9icEug5qnuXyO4szq8x1T+xOCXQc1T3L5HcWZ1eY6p/YnBLoOap7l8juLM6vMdU/sTgl0HNU9y+R3FmdXmOqf2JwS6Dmqe5fI7izOrzHVP7E4JdBzVPcvkdxZnV5jqn9icEug5qnuXyO4szq8x1T+xOCXQc1T3L5HcaZ1eY6p/YnBLoOap7l8juLM6vMdU/sTgl0HNU9y+R3FmdXmOqf2JwS6Dmqe5fI7izOrzHVP7E4JdBzVPcvkdxpnV5jqn9icEug5qnuXyehVpnxAQBAEAQBAZQBAYQGUAQBAEAQGEBleAwvQalsebxvVv+ErmWzJKfUj+UedW6Asw+7MoeBAbljecQfWw/jC6h9yIsR6Uvwz0QtM+GMoAvAF6AgMLwGV6AgMIAgMoDCAIAgCAIAgCA81nGTaetO/RC+VavLV9Cn9WQ8JNp6079EL5U5avoPrSHhJtPWnfohfKnLV9B9aQ8JNp6079EL5U5avoPrSHhJtPWnfohfKnLV9B9aQ8JNp6079EL5U5avoPrSHhJtPWnfohfKnLV9B9aR2cHMILdtB1JWLEc2tDEcyE2GN7i2/cKnYo5wohudxlORbeDVkTUEB07ORJh/2QxjIQ3ANynHaTwVKcot+VE6T9yQqM6CA+caK1gLnkNaLySaAbyV43kepNvJEGt/GVBhVbKNzz/tmohg7Dpfwu2qCeIS+018N4RZPzWvJfshzsPp8mueaNghspwqCaKD68zVXhOG6fs/UHDi0HuDWRS5x0NbDYSdwAXqum9Ecy8MwsVnLRfkm9gSdqxaOm5gQWfYDIZiHeaZLfep4Kx/czHxM8HHSqOb656EqhTsPOZkRGuitblFlRl5NQ3KcBoqTsVjJ5GY3mzFsebxvVv+EriWzJKfUj+UedW6Asw+6MoAgNyxvOIPrYfxtXUd0RX+lL8M9ErSPhjVgz8N8R8Nr2GJDplsBGU3KAcKjTeCF609zzM2kPQgPjNQi9pDXuYToc3JqP1AhGszqLyebIFhA22JarocUR4fSyGwPA2spU8K7lWn9WOxr4bkbdJLhf5In3+z/32i7/AMbNP5KH68zUXhWGft+z6yuMKdY4Fz2RANLXMAB4toQV6r5rc5l4Rh2skTuwMP5aZo2IcxEN2S88kn8L9HA0KsQujLcxsT4XbVqtV/BnCixbQfV9nTzmHTmojYZYdjX5NW8cpW65wX3oypRl7FT21hfbck/ImosWE7myocLJd6Lg2juBV2FVM1oQSnZE0PCTaetO/RC+Vd8tX0OfrSHhJtPWnfohfKnLV9B9aQ8JNp6079EL5U5avoPrSHhJtPWnfohfKnLV9B9aQ8JNp6079EL5U5avoPrSHhJtPWnfohfKnLV9B9aQ8JNp6079EL5U5avoPrSImVORBAEAQBAdrBzBWatA0lYRc3QYruTCG9/PubU7FFZbCG7JI1tlu4LYoZaBR84fpMT7FKQQfR0v9q67QqVmKlLSOhYjSluWNBhBgDWBrWgUAaAABsA0KrnmSn0QHzjRmsaXPc1rReXOIAA2k6F5nlqexi5PJIg1v4yoMKrZRued9s3QhuOl3C7aoJ4hL7TXw3g9k9bNF+yubatyPOGsxELhWoYLmDc0XcTUqrKcpbm9h8LVR9i/yaEGE57g1jXOcdDWglx3AXlcpZ7ImlOMVnJ5InFgYto0Wjpt2ZZpyG0MQ7/7W+/grEMO39xj4nxiEdKtf59iST1sWZYbC0FgiU/8bKOju6MqpqBdpcQFeqw7f2o+fxOMssedksys8Kca03N1ZL/VoRu5JrFI2v8A7fZ/NaFeFjHWWpQlc3sdDEIazsyTUkwaknSSYjakk6SuMZlwrI6o3Zc1sebxvVv+ErOlsy7T6kfyjzq3QFmH3RlAEBuWN5xB9bD+Nq6juiK/0pfhnolaZ8Mecsacw6FbMd8NzmPbmqPaSHDxTNBC08Ok60mU7G1LQ7WC+OCPBoyeZn2C7OMoIw3i5r/cuLMInrFncbn7luYP4Sys+3KlYzH00trR7a/aYb2qlOuUN0TqSex1lwdGUBwbfwTlp2pisyYn3rLn8Todxqo51RluW8PjraH5Xp0ZWuEGAEzLVdCGfhjnYDnBvZz+zXcqs6JR2N/DeK1WaT8r/REiNIO4g+8EKA1FrqdywcLJmSoIb8qH91EvZw528CpYWyiUsRgKb9Wsn1RYVnYZSVoMzM2xjC64w42SYbibuS43c/PQq3XiFn0Z8/ivC7atV5l/BHcKMTsOJWJZ0QQyb81EJMM+i+9zeNRuWjXi3tIyJ0r2KntuxJiSfkTUJ8I6AXDku9F45LtHMVdhZGWzK8oSic9dnAQBAEAQAoAgCA7ODmC01aDqSsJzm1oYruTCG9507m1OxRWWwhuySNbZb2C2KKWl6PnD9JiacmhEEH0a1f7V2wKjZipS0WhYjUkWPChNY0NaA1oFAAAAB0ADQqxKfpAfiNGaxpc9zWtF5c4gADnJJ0JsepNvJEGt/GVChVbKNzztGWaiGNx0v4XbVXniEtEa+G8Iss1s0X7K5tm3ZicdWYiOcNIYLmDc0XcTU7VVlOUnqzeowtVC8i16+5oQoTnuDWNc5xuDWglx3AXrla7E8pRiuKTyRN8H8W0aLR827Ms05AoYpHNf5LPedx0WIYd7sxsT4xCPlqWb6+xJ521bMsJmTyGxCPIZy47vSOkDa4gK9Vh29IowMRi52vislmVjhTjWm5urJf6rCNRyTWMRtfTk7m6OkrQrwsY6vUoTub2IC4kkkkkm8kmpJ6STpVohMIeFnYg/PJj1A/kaqWN2RYo9y57Y83jerf8ACVnS2Zdp9SP5R51boCzD7oygCA3LG84g+th/G1dR3RFf6Uvwz0StM+GPN2Nz+rTP+L+Ji1cN6aKVv3EPU5GfWWmHwnh8J72PboexxDhuIvXjSejPU2tiysFscMeDksn2Z9mjOsoIoHSW+TE/1O86admEz1iTxv8AZlt4P4SS0+zLlYrIg523h7fSY6jm8QqU4Sg8pIsJpnWXJ6KIDhYQYJS07fEZkxOaKy5/HmcNjqqOdcZblvD426j7Xp0K0wgwBmZaroY+kQxfVg5Y3w7yfZruCqzolHY38N4tVbpPR/r/AO/JE1Aamaex3LAwsmZKghvyof3cSpZw528PyUkLZR/BSxHh9N6zayfVFhWZhnJWgzMzbGMLxQw4wDobvReRT86FXK8Qns8mYGK8Ltq1XmX8f4I5hRichvrEs6JmzeczEJMM9GS+9zOOUNy0K8W1pLUx5Up7FT21YkxJPyJqFEhO5socl3ouFWu4FXoWRn9pXlBx3NBdnAQBACgOxg5gvNWg6krCLm1oYhuhN3vOk7BU7FHO2ENzuMHIt3BXFBLwKPnXfSYn2NEAH0dL/aND9lUbMVKWi0RZjUkWRBgtY0NY1rWi4NaAAB0ADQqpKftAfiLGawFziGtF5JNABtJXmeR6k28kQfCDGTBhVbKNzz/t6IQ46X8Ltqgnel9prYbwiyzWzyr9lcW1bkecdWYiFw5mC6GNzNHE1O1VZTlLc3sPhKaF5F/fuaEKGXuDWBznHQ1oJJ3ALnJt6FiU4xWcmTawMW0aNR007MsP9raGL76tb79ysQw7erMfE+MQhpUs3+iUTtqWZYTCOQ2IR5DKOmH9FamtNriAr1OHb0ij5/EYuy15zl/grPCnGxNzVWSv1WEbqtNYx3v0M3NFR9pX68LFfdqUJXdCv3EkkkkkmpJNSSdJJN5KtpZaIhbz3MIeBAEBZ2IPzyY9QP5GqljdkWKPcue2PN43q3/CVnS2Zdp9SP5R51boCzD7oygCA3LG84g+th/G1dR3RFf6Uvwz0StM+GPN2Nz+rTP+L+Ji1cN6aKVv3EPU5GEAQH1lph8J4fCe9j26HscWuG4i9eSipbnqbjsWXgrjhjQqMtBmeZcM7DAEUbXNua/hkneqdmEW8SxG7qW5YOEUtPMy5WKyIBpAue3Y5hvbxCpShKO5OmnsdRcnoQHBwgwQlp2piMyYn3sOgfsrdR3EFRzqjLct4bHXUaRenR7Fa2/gDMy1XQxn4Y52DlgfiZ2V4KrOiUdjfw3itNuktH+iJn/0oDUX8HdsDCyZkqCG/Khj/iiVLKc+Tzs4XbCpYWyiUsT4fTfq1k+qLCs7DCStFmZm2MYXXGFHDTDcfwuNx2VoVbrvT20Z8/ifC7qtVqv4/wCSNYUYnGPyolnRMgm/MxSTD3MfTKbxyhuGjRrxbWkjHnSnsVRbVjR5J+bmoT4TubKHJdTna4XOG4q7CcZrOLK7g1uaC7OS9cF8UEvAo+dd9Iiaci8QQd1av9q7Ys2zFSlpHQtxpS3LIgwWsaGsa1rRcGtAAA2AaFVZMj9oD8xorWAueWtaNJJAA3krxvI9UXJ5Ig+EGMmDCq2VGefoyq0hjjpdwu2qCeIS0Rr4bwiyetnlX7K4tq3picNZiIXCtQwXQxuaP3NTtVWU5S3N7D4SqheRa9fc58GE57g1jXOcdDWgkncBeuUs9ieUowWcmTawMW8aLR007Ms+wKGId/M33qeGHb1kY+J8YhHy1a/z7EnnLUsyw2FtWNiU8hvLju384G+gV+nDN/aj5/E4ydrzsl/grTCnGvNzVWSv1WFoq0gxXDa+nI3Nv2rQrwsVrLUoSub2K/c4kkkkkmpJJJJ6STeSrW2xC22YQ8CAIAgCAs7EH55MeoH8jVSxuyLFHuXPbHm8b1b/AISs6WzLtPqR/KPOrdAWYfdGUAQG5Y3nEH1sP42rqO6Ir/Sl+GeiVpnwx5uxuf1aZ/xfxMWrhvTRSt+4h6nIwgCAIAgPrKzL4TxEhPex7dD2Ehw4heNJrJnqbWxZeC2OGNCoyfZnmaM6ygij0mijX8KHeqdmET1iTxv6lt2BhJLTzMqVisf0t0Pb6TDePyVOVcoblhST2OtVcHphAcHCDBCWnb4jMmJzRGXO48zuNVHKuMi5h8ddR9rzXRla4QYAzMrV0MZ+GOdg5YG1mn8qqrOiUdjfw3itVukvK/0RMjmO4g/9qA0089Ud6wMLZmSoIb8uGP8AiiXt9k6W8LtiljbKJSxHh9N+6yfVFg2fhfJWizMzbGMLrjDjAFhP4XG79irdeIX4Z8/ivC7atVqjhWxiYl4j8qVjvgMP9hGcHskuBA3krQjjJZa6mRKhZlpqoTHzjRQwFzyGtF5JNABtJXmeR6k5PJEHt/GTBhVbKjPP+2aiEDv0u4XbVBPEJaI18N4RZPWzRfsrm2remJw1mIjnDmYLoY3NF3E1KqyslLdm9RhKqNIL+/c58KGXuDWAuc64NaCXHcBeVyk3oieUoxjm3oTfB/FtGi0dNuzLPsChiHeb2t96sQw7e5j4nxiEdKtf/RJp21LMsJuTyGxCPIYMuO7edIHpEBXacO39qPn8RjJ2vOyX+Cs8Kca03NVZLfVoR+yaxiNr/wC32b9q0a8LFayM+VzexAHuJJJJJJqSSSSekk3kqzpsRN57mF6eBAEAQBAEAQFnYg/PJj1A/kaqWN2RYo9y57Y83jerf8JWdLZl2n1I/lHnVugLMPujKAIDcsbziD62H8bV1HdEV/pS/DPRK0z4Y83Y3P6tM/4v4mLVw3popW/cQ9TkYQBAEAQBAEB9ZaYfCeHwnvhvGh7HFrhuIvXjinuj1NrYsrBbHBGhUZPszzLhnWACKB0uHkv4UO9VLMInrAnhd1Lcwfwklp9mXKxWPppboe30mm9v5KjOuUHqidST2OsFydGCgODb+CMtOVMRmTE+9h0D+JpR3GqjnVGW5cw+Ouo0i9Oj2K1wgwBmZaroYz8Mc7BywNrOf2aqrOiUdtTew3itVuk/K/0RP/4eGkKA1E+h17Nwmm5ZuRBjvDeZpo4D0cqtBsCkVs1syrbgaLHxSjqWJhHjGhQC6HLMMWK00JdVsNp215TjfzCm1WrLlHRHz+F8MlalObyi/kre2rcmJx1ZiIXCtQwXMG5ou4mpVWc5S3PoMPhqaPsWpzaLjUsKS9yZYP4AvjUfNPEKGQCGs5UQg7aZLffuCnro4tWZGK8XjX5a1m/52JnMzln2JAy8ktrdyWl0V7hzZR59Gkgbldqpz0ifP4nFWWPOx5lYYU40pyaqyWH0WF+EgxnDa/Qz2b9q0q8LGOstShO1vREAMJxJJqSSSSTeSdJJredqs7ELzZjMu6P2TMZDNO6P2TMZDNO6P2TMZDNO6P2TMZDNO6P2TMZDNO6P2TMZDNO6P2TMZDNO6P2TMZDNO6P2TMZFlYiDkTcwXXeIH8jehU8Zsiej3LjteZaYEah/438x+yVnS2Zdp9SP5R57aLgs0+54kZomR5xIUTIcSNyx/OIPrYfxhexWqIr5f6Uvwz0F9Jb0+4rTPiDzrjYblWrMFt48V/ExamG9NFO1eYiOad0fsp8yPIZp3R+yZjIZp3R+yZjIZp3R+yZjIZp3R+yZjIZp3R+yZjIZp3R+yZgZp3R+yZjIZp3R+yZjI+ks6JCe2JCLmRGmrXsdRw3EFePJrJnqzWxZeC+NyYg0ZPw8+z71mSIo9JtQ1/8ArxVO3CreJPC5+5blkW5AmoTY0B+VDdoJa4e4iqpSTTyZOnmbv0pnT7ivD0fSmdPuKA4GEGDcnO1MRuTE+9Zc/jdR3EFRzrjMt4fHXUfa9Oj2K+tDF9MsfSC6HGZzOrku9prv+ieCrSw8lsbdXjNLj500/k//2Q=="/>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9" name="AutoShape 4" descr="data:image/jpeg;base64,/9j/4AAQSkZJRgABAQAAAQABAAD/2wCEAAkGBxQQEhUUEBQQFRQVGBcVGBUVFxcfFhwWFhcWFhUbGBkYHiogGBolHBQXITEiJikrLy4uFx8zODMtNygtLisBCgoKDg0OGxAQGzQmICQsLCwsNC8sLCwsLCwsLiwsLCwsLywsLCwsLCwsLCwsLCwsLCwsLCwsLCwsLCwsLCwsLP/AABEIAJ8BPQMBEQACEQEDEQH/xAAcAAEAAgMBAQEAAAAAAAAAAAAABgcBBAUIAwL/xABIEAABAgMCCQUMCQQCAwEAAAABAAIDBBEFIQYHEhMxVGFxgSJBUZPRFRYXIzI0cnOCobLSFCRSU2KRkrGzNUKDokPBM+HxY//EABoBAQADAQEBAAAAAAAAAAAAAAADBAUCAQb/xAAyEQACAgAEBAUEAgEEAwAAAAAAAQIDBBEhMRIUUVIFIjNBkRMycaFhgdEjQsHhFbHw/9oADAMBAAIRAxEAPwDUsPCeZkj4mIcit8J/KhncNLfZIWdC2Udj7LEYGm9ZyWT6lkYP4xJeYo2P9XifiPiydj+b2qK1C+Mt9DAxPhVtesPMv43Jk1wIqKEHnCnMxpo/SA+E7Jw47DDjMZEY64te0Fp3g3Im1seMrDCnE5CfV9nvzTvuohJhH0XXuZ/sNgVuvFtaS1IpUp7FS25YUxIvyJqE+Ga0BI5DvQeOS7gaq9CyM9mV5QcdznLs4CAIAgCAIAgCAICzsQfnkx6gfyNVLG7IsUe5c9sebxvVv+ErOlsy7T6kfyjzq3QFmH3RlAEBuWN5xB9bD+Nq6juiK/0pfhnolaZ8Mebsbn9Wmf8AF/ExauG9NFK37iHqcjCAIAgCAIAgCAIDuYN4JTdoH6tCJZzxX1bCHt05W5tSop3QhuSRrci28HMVUnJtzs89sdzeUcujYDac+STyt7iRsCo2YqUttEWa6ddNWbVt4x4EEZuSYIpAoHeTBA5sml7uFBtWdPEJbam5hvB7J62eVfsru17cmJt1ZiK53OGi5g3NF3E1O1VZWSlub1GFqoX+mv79zSgQXRHBsNrnuOhrQS47gL1yk28kTTnGC4pPJE4sDFrFi0dNuzTdOQ2hiHefJb7+CsQw7f3GPifGYR0qWb6+xYdl4OS0s3JhQYYHOSKuJ6XOdeVajCMVoYVuJttecmVlhBi9mJeroHj4enk3RANra8rh+SqToa1Wp9DhfFqrNJ+V/ohzm0JBBBFxBFCDtHMoDWTz1R2LBwnmZI+JeSz7t9SzgP7eFF3C2UfcqYjA03/csn1RZOD+MSXmKNj+IiH7V8MnY+l3tUVqF8Zb6GBifCratYeZExa6oqCCDoIU5ltNaM/SA152Shx2GHGYyIx2lrwC08CvU2tUeNJ7lYYU4nIcSr7PfmnaczEqYZ2Nd5TPeFbrxbWkiGVKexU1uWFMSL8iahPhnmJvY70Xjku/OquwsjNeUryi4nOXZyEAQBAEAQBAWdiD88mPUD+RqpY3ZFij3LntjzeN6t/wlZ0tmXafUj+UedW6Asw+6MoAgNyxvOIPrYfxtXUd0RX+lL8M9ErTPhjzdjc/q0z/AIv4mLVw3popW/cQ9TkYQBAEAQBAEB3MG8Epu0D9WhEs0GK7kwh7R8rc2pUdlsIbs7jW5FtYO4qZSTbnZ57Y723nL5MBvsk8r2jwVC3FSltoi1Xh9cks2blt4xYEAZuSYIhbyQaZMJtOi6rhuu2rOniEttTcw3g9k9bNF+yu7Zt2YnHVmIjnDmYLoY3MF3E1O1VZWSlub1GFqo+xf37mjAguiODGNc5x0NaCSeAXKTexNKaiuKTyJxYGLWLEo6bdmm/dtoYh3nQ33qxDDv8A3GPifGIR0q1fX2LHsaw4Eo3JgQ2t6XaXH0nG8q1GCitDBuxFlzzmzorohCAorBfG9MQKMnW/SIYuy20EYb9DX+7etCzCResSrG5/7iw4Zsy3GZUNzHRALy3kx2ekNNN9Qs+3D9yNLC46yrWD06EPt/F5MS9XQPHw9l0Ub26HcPyVKdElsfQYfxeuzSej/RDnChIIIIuIOkHoIOgqvkayaks0diwsJpmSoIL+R90++HwGlvCikhbKOxUxOCpv+5a9UWRg/jEl49Gx/ERNHKPiydj+bjRWoXxe+hgYnwq2vWPmX7Jk14IqKEHQRoU5lvTcygPhOycOOww4zGRGOuLXgFp4Feptao8azKxwpxOQolX2e/NO05mISYRP4XXuZ7xsVqvFtaSIZ0p7FTW7YMxIvyJqE+GSaBx8h3ovFzt2nYr0LIz2ZA4NHNXZwEAQBAEBZ2IPzyY9QP5GqljdkWKPcue2PN43q3/CVnS2Zdp9SP5R51boCzD7oygCA3LG84g+th/G1dR3RFf6Uvwz0StM+GPN2Nz+rTP+L+Ji1cN6aKVv3EPU5GEAQBAEB3MGsEZu0T9WhEs54r+TCHtU5W5oJUU7ow3JI1ORbeDuKqTkxnZ57Y7m3nLo2A2n4T5XtE7lRtxUntoizXRm8ks2bVt4xoEAZuSYIhAoHUyYI3Uvdwu2rOniEttTcw3g9k9bNF+yu7ZtyPOOrMRHOHMzQwbmi786lVZWSlub1GFqoWUEaUCC6I4Mhtc950NaCXHcAuUm9ETSnGC4m8kTiwMWsWJR027NN05DaGId58lvCvBWIYfP7jHxPjMY6VLP+fYsex7DgSjcmXhtb0u0uPpON5VqMFHYwrsRZc85vM6K6IAgI1hRhzJ2eCI0QOi80GHR0TiK0aNriFLXTOeyOJTUSqbZxwTkWJWWbCgQxoaW5bjtcTdXYB+auRwkctSB3P2K6KtkB+4EZ0NwfDc5j23hzSQ4biLwvGs9Ge59CyMFsb0xAoyeb9Ih6M42jYzRtHkxPcdp56lmET1iTwuy0ZYkMWbbjMuG5j3gaW1ZHZ6TTR1N4IO1Z9uHy0kjSw2OtpecJadPYhtv4vJiXq6B9Yh/hFIgHNVn929v5KlPDyWqN/DeL1WeWzyv9EPcKEgggi4gihB6CDoKr7GspJ7bHXsLCaZkiMzEORzw33sO4aW8CFJCyUdipiMDTf8Acteq3LIwfxiy8ejY/wBXifiNYZ3PoKe1TircL4y30MDE+FW1ax8y/fwTNrqioNVMZeWRlAfGclIcZhhxWMex1xa8AtI2gom1seNZlYYVYnIcSr7PfmXXnMxKmET+F17of+w6AFbrxclpLUilSmVLblhTEi/ImoT4ROgnyHei8cl3A1V2FsZ7FeUJROcpDgIAgLOxB+eTHqB/I1UsbsixR7lz2x5vG9W/4Ss6WzLtPqR/KPOrdAWYfdGUAQG5Y3nEH1sP42rqO6Ir/Sl+GeiVpnwx5uxuf1aZ/wAX8TFq4b00UrfuIepyMIAgO5g1glN2g76tCJZzxX8mEPaPlHY2pUVl0K9ySNcpFt4OYqpSTGdnntjvbyjl8mA32SeVTpcSOegVGzFSltoizClZ5LVm1beMeBBGbkmCKRcHeTCaB9m6r+FBtWdPEJbam5hvB7J62eVfv/oru2LcjzbqzERzuhuhg3NF37lVZTlLc3qMJVQsoL/JowoTnuDWNc5x0NaCXHcBeVylnsTznGKzk8icYP4to0Wjpt2ZZpzbaGIRtPks953KxDDt6yMbE+Mwj5alm+vt/wBlj2NYUCTbky8Nrel2l59JxvKsxio7GDfiLLnnN5nSouyAIekcwow3k7OFI8QGJzQYfKiHeB5I2uoFJXVKexxKaRT2FONSbnKsgfVYRqKMNYpGjlRKDJ9mm8q9XhYx1lqV53N7EDJqSTUk3knSTtPOrX4IWEAKAIAgP3AjOhuD4bnse29r2OLXg7HNvC8kk9Gj1NrYsnBbHBHgUZPM+kMu8YwARhvFQx/+p381OzCJ6wLEb+pYYh2bbjC+E5j3gXvZyY7OjKBFabHAhZ9tHtJGjhsdbTrB6dPYhlv4vZiXq6D4+GPsikQDa3+7h+SpToa21N/DeLVWaT8r/RECLyDpFxB0g9BHMVDqjWzT1R17BwmmZI+Jicj7p9TD4CvJ9kjiu4WyjsU8Tgab9ZLJ9UWVg/jDl5ijY/iIhu5R8WT+F/N7VFahfGWjMDE+FW1eaOq/ZMWuro0KczGsj9IDXnZKHHYYcZjIjHaWPaHNO8FE2tjzIq/CrE5DflPs6JmnaczEJMLc13lM45Q3BW68W1pMinSnsVPblhzEi/ImoT4Z5ifJd6Lhc5XoWRmtCvKDW5zl2cFnYg/PJj1A/kaqWN2RYo9y57Y83jerf8JWdLZl2n1I/lHnVugLMPujKAIDcsbziD62H8bV1HdEV/pS/DPRK0z4Y83Y3P6tM/4v4mLVw3popW/cQ9T7kZ28G8FJq0D9VhEsrQxXcmEN7jp3NqVFO2EN2dxrky2sG8VEpKDOz7mzDgKkPo2Xb7J8v2jTYFRtxUpbaItV06/ybtuYxoEAZuSY2KQKB1KQW7qXu4UG1Z1mIS21NvDeEWT81nlX7K6tm3I846sxEc4czBdDG5mjianaqs7JS3N/D4SqheRf29zRgwnPcGsa5zjoa0Ek7gFzk3sTynGCzk8kTewMW0aLR027Ms+w2hineb2t96sQw7erMbE+MQhpUs319ix7FsCXk20l4bWk6XaXu9JxvKtRhGOxhXYm255zeZ06LogCAjuFGG0nZwIjxKxKVEGHR0U9HJryRtcQFJXTOeyOXNIp/CnGrNzdWS/1WEbuQfHEbYn9vsgHaea9XhYx1kV5XN7EBJqSTUkkkk6STpJPOVZ0IW2wvTwIAgBQBAEAQBAfSXjuhvD4bnMe01a9pIcDsIvXjSayZ6m1sWTgtjfjwaMnm59n3raNijeLmv8Acd6qWYRPWJPG7uLBayzbcZlQ3Mc8DS05MdvpNN/5ghZ12H7kaOGx1tP2P+iHW/i9mJeroPj4f4RSIN7efh+SpToa2PocN4tVZpPyv9EPcKEgggi4gihGwg6CoNtGaiaazR2LBwnmZKggvJZ90+9nDnbwIUkLZR2KuIwNN/3LXqiycH8YcvMUbH8REN3KPiydj+bjRWoXxluYGJ8Kuq1j5l/G5MWuBFQQQecKcy2mj9IDXnpKHHYYcZjIjHaWvAIPAr1Np5o8aT3KvwpxNw31fZz827TmYhJhn0X3ubxqNyt14trSRDKlexq4nrCmJKfmGTUJ8M5i4kch3jG+S4XOTFTjOKyYqi4t5lrWx5vG9W/4SqMtmW6fUj+UedW6Asw+6MoAgNyxvOIPrYfxtXUd0RX+lL8M9ErSPhiicOME5u0LXmBLQiW+KBivq2EPFM/uIvOwVK0abYwrWbKs4OUiVYO4qJSUbnZ94jubecrkwG+zXle0abFBZi5PbRE1dGby3ZvW3jFgQBm5JgikXAjkwRup5XC7as6eIS21NvDeEWT1s8q/ZXVtW7HnHVmIjnCtQwXMG5ou4mp2qrKcpbm/h8JVQvIv79zQgwnPcGsa5zjoa0EuO4C9cpN7E85KCzk8kTjB/FtFi0dNuzTdOQ2hiHedDferEMO/9xj4nxiEfLUs319ix7FsKBJtyYENrel2lx3uN5VqMFHYwb8Tbc85s6S6IAgI5hRhtJ2eCI8UGJS6DD5UQ9FQPJG11ApK6Zz2OJTSKgwpxrTc3Vkv9VhaOQaxXDa+nJ3NpvKvV4WMfu1IJXN7EBJqSTUkmpJ0knSSecq0iFvPcIeBAEAQBAWr4EY+uQepd86pc4uha+gh4EY+uQepd86c4ug+gh4EY+uQepd86c4ug+gh4EY+uQepd86c4ug+gh4EY+uQepd86c4ug+gh4EY+uQepd86c6ug+gh4EY+uQepd86c4ug+gj6S+JiZhuD4c/DY9uhzIcRrhuIiVC8eLi94nqpy2LHwZkZ6AAycmIEw0C54huZF4nKLXc3MDvVSbi3nFEiTPtb2C8tODxsMB/NEZc8cefcaqGVcZFyjG20PyvTp7EDmsV0YOOajQizmLw4O40qOKrPDPqbEPG4ZeaOp8vBfNfey/+/YvOWl1O/wDzdXazs2FgvaUkfFTEuWfdvL3M4CnJ4UUkK7I7Mp4jGYS/7oPPqsieSjnlozoYH84aSW8CQCrKMiXDn5dj7ochAYogNS2PN43q3/CVzLZklPqR/KPOrdAWYfdGUAQG5Y3nEH1sP42rqO6Ir/Sl+GeiVpnwxp2iYwZ9XEIv/wD0JDRt5IJO65ePP2O6+DPz7fwQG2cDLRnDWYmYLhzMBeIY3NpTialVpVWS3ZtUeIYWheSD/wCTm+C+a+9l/wDfsXHLS6lj/wA3V2s2rOxXRC/6xGYGdEIHKPFwoPyK6WG6sis8bWXkjr/JP7GsGBJtyYENrel2l59JxvKsxgo7GNdibbnnNnSouiAygCAiOFVi2jN1ZLzkGVhH7EN5ikbYmWKeyBvUtc4R1azOXFsgTsSUckkzsEk3kmE8knpJL7yrKxiXsROlMx4EY+uQepd86c4ug+gh4EY+uQepd8695xdB9BDwIx9cg9S7505xdB9BDwIx9cg9S7505xdB9BDwIx9cg9S7505xdB9BDwIx9cg9S7505xdB9BDwIx9cg9S7505xdB9BFr98knrUp10PtWbxx6l3lrux/DHfJJ61KddD7U449Ry13Y/hjvkk9alOuh9qcceo5a7sfwx3ySetSnXQ+1OOPUctd2P4Y75JPWpTrofanHHqOWu7H8Md8knrUp10PtTjj1HLXdj+GO+ST1qU66H2pxx6jlrux/DHfJJ61KddD7U449Ry13Y/hjvkk9alOuh9qcceo5a7sfwx3ySetSnXQ+1e8ceo5a7sfwx3ySetSnXQ+1OOPUctd2P4Y75JPWpTrofanHHqOWu7H8Md8knrUp10PtTjj1HLXdj+GO+ST1qU66H2pxx6jlrux/DM98knrUp10PtTjj1HLXdj+GO+ST1qU66H2pxx6jlrux/DHfJJ61KddD7U449Ry13Y/hmramEMo6DFDZmVJMN4AEWHUktNAL1zKccnqSVYe1WRfC917ModugLOPtTKHgQG3ZLg2PBJIAESGSSaAAPFSSdAXUdyK/0pfhl698knrUp10P5lo8cep8Zy13Y/hjvkk9alOuh9qcceo5a7sfwx3ySetSnXQ+1OOPUctd2P4Y75JPWpTrofanHHqOWu7X8Md8knrUp10PtTjj1HLXdr+GO+ST1qU66H2pxx6jlrux/DM98knrUp10PtTjj1HLXdj+GO+ST1qU66H2pxx6jlrux/DMd8knrUp10PtTjj1HLXdj+GO+ST1qU66H2rzjj1HLXdj+GO+ST1qU66H2pxx6jlrux/DHfJJ61KddD7U449Ry13Y/hjvkk9alOuh9qcceo5a7sfwx3ySetSnXQ+1OOPUctd2P4Y75JPWpTrofanHHqOWu7H8Md8knrUp10PtTjj1HLXdj+GO+ST1qU66H2pxx6jlrux/DHfJJ61KddD7U449Ry13Y/hnn9Zp9whRD0UQCiAUQCiAUQCiAUQCiAUQCiAUQCiAUQCiAUQBegLw8CAIAgFEPRRAKIBRAKIBRAKIBRAKIBRAKIBRAKIBRAKIBRAKIBRAZQ8WxhD0IeBAEAQBAEAQBAEAQBAEAQBAEAQBAEAQBAEAQBAEAQBAEAQBAEAQBAEAQBAEAQBAZQLYwh6EPAgCAIAgCAIAgCAIAgCAIAgCAIAgCAIAgCAIAgCAIAgCAIAgCAIAgCAIAgCAIAgN/uLMavMdU/sXXBLoQc1T3L5HcWZ1eY6p/YnBLoOap7l8juLM6vMdU/sTgl0HNU9y+R3FmdXmOqf2JwS6Dmqe5fI7izOrzHVP7E4JdBzVPcvkdxZnV5jqn9icEug5qnuXyO4szq8x1T+xOCXQc1T3L5HcaZ1eY6p/YnBLoOap7l8juLM6vMdU/sTgl0HNU9y+R3FmdXmOqf2JwS6Dmqe5fI7jTOrzHVP7E4JdBzVPcvkdxZnV5jqn9icEug5qnuXyO4szq8x1T+xOCXQc1T3L5HcWZ1eY6p/YnBLoOap7l8juLM6vMdU/sTgl0HNU9y+R3FmdXmOqf2JwS6Dmqe5fI7izOrzHVP7E4JdBzVPcvkw6x5gCpgTAAvJMN9KfkveCXQ9WJp7l8miuCYIAgP0xpJAAJJuAGkk6AAgbyWbN3uLM6vMdU/sXXBLoQc1T3L5HcWZ1eY6p/YnBLoOap7l8juNM6vMdU/sTgl0HNU9y+R3GmdXmOqf2JwS6Dmqe5fI7izOrzHVP7E4JdBzVPcvkdxpnV5jqn9icEug5qnuXyO4szq8x1T+xOCXQc1T3L5HcWZ1eY6p/YnBLoOap7l8juLM6vMdU/sTgl0HNU9y+R3FmdXmOqf2JwS6Dmqe5fI7izOrzHVP7E4JdBzVPcvkdxZnV5jqn9icEug5qnuXyO4szq8x1T+xOCXQc1T3L5HcaZ1eY6p/YnBLoOap7l8juLM6vMdU/sTgl0HNU9y+R3FmdXmOqf2JwS6Dmqe5fI7izOrzHVP7E4JdBzVPcvkdxpnV5jqn9icEug5qnuXyehVpnxAQBAEAQBAZQBAYQGUAQBAEAQGEBleAwvQalsebxvVv+ErmWzJKfUj+UedW6Asw+7MoeBAbljecQfWw/jC6h9yIsR6Uvwz0QtM+GMoAvAF6AgMLwGV6AgMIAgMoDCAIAgCAIAgCA81nGTaetO/RC+VavLV9Cn9WQ8JNp6079EL5U5avoPrSHhJtPWnfohfKnLV9B9aQ8JNp6079EL5U5avoPrSHhJtPWnfohfKnLV9B9aQ8JNp6079EL5U5avoPrSHhJtPWnfohfKnLV9B9aR2cHMILdtB1JWLEc2tDEcyE2GN7i2/cKnYo5wohudxlORbeDVkTUEB07ORJh/2QxjIQ3ANynHaTwVKcot+VE6T9yQqM6CA+caK1gLnkNaLySaAbyV43kepNvJEGt/GVBhVbKNzz/tmohg7Dpfwu2qCeIS+018N4RZPzWvJfshzsPp8mueaNghspwqCaKD68zVXhOG6fs/UHDi0HuDWRS5x0NbDYSdwAXqum9Ecy8MwsVnLRfkm9gSdqxaOm5gQWfYDIZiHeaZLfep4Kx/czHxM8HHSqOb656EqhTsPOZkRGuitblFlRl5NQ3KcBoqTsVjJ5GY3mzFsebxvVv+EriWzJKfUj+UedW6Asw+6MoAgNyxvOIPrYfxtXUd0RX+lL8M9ErSPhjVgz8N8R8Nr2GJDplsBGU3KAcKjTeCF609zzM2kPQgPjNQi9pDXuYToc3JqP1AhGszqLyebIFhA22JarocUR4fSyGwPA2spU8K7lWn9WOxr4bkbdJLhf5In3+z/32i7/AMbNP5KH68zUXhWGft+z6yuMKdY4Fz2RANLXMAB4toQV6r5rc5l4Rh2skTuwMP5aZo2IcxEN2S88kn8L9HA0KsQujLcxsT4XbVqtV/BnCixbQfV9nTzmHTmojYZYdjX5NW8cpW65wX3oypRl7FT21hfbck/ImosWE7myocLJd6Lg2juBV2FVM1oQSnZE0PCTaetO/RC+Vd8tX0OfrSHhJtPWnfohfKnLV9B9aQ8JNp6079EL5U5avoPrSHhJtPWnfohfKnLV9B9aQ8JNp6079EL5U5avoPrSHhJtPWnfohfKnLV9B9aQ8JNp6079EL5U5avoPrSImVORBAEAQBAdrBzBWatA0lYRc3QYruTCG9/PubU7FFZbCG7JI1tlu4LYoZaBR84fpMT7FKQQfR0v9q67QqVmKlLSOhYjSluWNBhBgDWBrWgUAaAABsA0KrnmSn0QHzjRmsaXPc1rReXOIAA2k6F5nlqexi5PJIg1v4yoMKrZRued9s3QhuOl3C7aoJ4hL7TXw3g9k9bNF+yubatyPOGsxELhWoYLmDc0XcTUqrKcpbm9h8LVR9i/yaEGE57g1jXOcdDWglx3AXlcpZ7ImlOMVnJ5InFgYto0Wjpt2ZZpyG0MQ7/7W+/grEMO39xj4nxiEdKtf59iST1sWZYbC0FgiU/8bKOju6MqpqBdpcQFeqw7f2o+fxOMssedksys8Kca03N1ZL/VoRu5JrFI2v8A7fZ/NaFeFjHWWpQlc3sdDEIazsyTUkwaknSSYjakk6SuMZlwrI6o3Zc1sebxvVv+ErOlsy7T6kfyjzq3QFmH3RlAEBuWN5xB9bD+Nq6juiK/0pfhnolaZ8Mecsacw6FbMd8NzmPbmqPaSHDxTNBC08Ok60mU7G1LQ7WC+OCPBoyeZn2C7OMoIw3i5r/cuLMInrFncbn7luYP4Sys+3KlYzH00trR7a/aYb2qlOuUN0TqSex1lwdGUBwbfwTlp2pisyYn3rLn8Todxqo51RluW8PjraH5Xp0ZWuEGAEzLVdCGfhjnYDnBvZz+zXcqs6JR2N/DeK1WaT8r/REiNIO4g+8EKA1FrqdywcLJmSoIb8qH91EvZw528CpYWyiUsRgKb9Wsn1RYVnYZSVoMzM2xjC64w42SYbibuS43c/PQq3XiFn0Z8/ivC7atV5l/BHcKMTsOJWJZ0QQyb81EJMM+i+9zeNRuWjXi3tIyJ0r2KntuxJiSfkTUJ8I6AXDku9F45LtHMVdhZGWzK8oSic9dnAQBAEAQAoAgCA7ODmC01aDqSsJzm1oYruTCG9507m1OxRWWwhuySNbZb2C2KKWl6PnD9JiacmhEEH0a1f7V2wKjZipS0WhYjUkWPChNY0NaA1oFAAAAB0ADQqxKfpAfiNGaxpc9zWtF5c4gADnJJ0JsepNvJEGt/GVChVbKNzztGWaiGNx0v4XbVXniEtEa+G8Iss1s0X7K5tm3ZicdWYiOcNIYLmDc0XcTU7VVlOUnqzeowtVC8i16+5oQoTnuDWNc5xuDWglx3AXrla7E8pRiuKTyRN8H8W0aLR827Ms05AoYpHNf5LPedx0WIYd7sxsT4xCPlqWb6+xJ521bMsJmTyGxCPIZy47vSOkDa4gK9Vh29IowMRi52vislmVjhTjWm5urJf6rCNRyTWMRtfTk7m6OkrQrwsY6vUoTub2IC4kkkkkm8kmpJ6STpVohMIeFnYg/PJj1A/kaqWN2RYo9y57Y83jerf8ACVnS2Zdp9SP5R51boCzD7oygCA3LG84g+th/G1dR3RFf6Uvwz0StM+GPN2Nz+rTP+L+Ji1cN6aKVv3EPU5GfWWmHwnh8J72PboexxDhuIvXjSejPU2tiysFscMeDksn2Z9mjOsoIoHSW+TE/1O86admEz1iTxv8AZlt4P4SS0+zLlYrIg523h7fSY6jm8QqU4Sg8pIsJpnWXJ6KIDhYQYJS07fEZkxOaKy5/HmcNjqqOdcZblvD426j7Xp0K0wgwBmZaroY+kQxfVg5Y3w7yfZruCqzolHY38N4tVbpPR/r/AO/JE1Aamaex3LAwsmZKghvyof3cSpZw528PyUkLZR/BSxHh9N6zayfVFhWZhnJWgzMzbGMLxQw4wDobvReRT86FXK8Qns8mYGK8Ltq1XmX8f4I5hRichvrEs6JmzeczEJMM9GS+9zOOUNy0K8W1pLUx5Up7FT21YkxJPyJqFEhO5socl3ouFWu4FXoWRn9pXlBx3NBdnAQBACgOxg5gvNWg6krCLm1oYhuhN3vOk7BU7FHO2ENzuMHIt3BXFBLwKPnXfSYn2NEAH0dL/aND9lUbMVKWi0RZjUkWRBgtY0NY1rWi4NaAAB0ADQqpKftAfiLGawFziGtF5JNABtJXmeR6k28kQfCDGTBhVbKNzz/t6IQ46X8Ltqgnel9prYbwiyzWzyr9lcW1bkecdWYiFw5mC6GNzNHE1O1VZTlLc3sPhKaF5F/fuaEKGXuDWBznHQ1oJJ3ALnJt6FiU4xWcmTawMW0aNR007MsP9raGL76tb79ysQw7erMfE+MQhpUs3+iUTtqWZYTCOQ2IR5DKOmH9FamtNriAr1OHb0ij5/EYuy15zl/grPCnGxNzVWSv1WEbqtNYx3v0M3NFR9pX68LFfdqUJXdCv3EkkkkkmpJNSSdJJN5KtpZaIhbz3MIeBAEBZ2IPzyY9QP5GqljdkWKPcue2PN43q3/CVnS2Zdp9SP5R51boCzD7oygCA3LG84g+th/G1dR3RFf6Uvwz0StM+GPN2Nz+rTP+L+Ji1cN6aKVv3EPU5GEAQH1lph8J4fCe9j26HscWuG4i9eSipbnqbjsWXgrjhjQqMtBmeZcM7DAEUbXNua/hkneqdmEW8SxG7qW5YOEUtPMy5WKyIBpAue3Y5hvbxCpShKO5OmnsdRcnoQHBwgwQlp2piMyYn3sOgfsrdR3EFRzqjLct4bHXUaRenR7Fa2/gDMy1XQxn4Y52DlgfiZ2V4KrOiUdjfw3itNuktH+iJn/0oDUX8HdsDCyZkqCG/Khj/iiVLKc+Tzs4XbCpYWyiUsT4fTfq1k+qLCs7DCStFmZm2MYXXGFHDTDcfwuNx2VoVbrvT20Z8/ifC7qtVqv4/wCSNYUYnGPyolnRMgm/MxSTD3MfTKbxyhuGjRrxbWkjHnSnsVRbVjR5J+bmoT4TubKHJdTna4XOG4q7CcZrOLK7g1uaC7OS9cF8UEvAo+dd9Iiaci8QQd1av9q7Ys2zFSlpHQtxpS3LIgwWsaGsa1rRcGtAAA2AaFVZMj9oD8xorWAueWtaNJJAA3krxvI9UXJ5Ig+EGMmDCq2VGefoyq0hjjpdwu2qCeIS0Rr4bwiyetnlX7K4tq3picNZiIXCtQwXQxuaP3NTtVWU5S3N7D4SqheRa9fc58GE57g1jXOcdDWgkncBeuUs9ieUowWcmTawMW8aLR007Ms+wKGId/M33qeGHb1kY+J8YhHy1a/z7EnnLUsyw2FtWNiU8hvLju384G+gV+nDN/aj5/E4ydrzsl/grTCnGvNzVWSv1WFoq0gxXDa+nI3Nv2rQrwsVrLUoSub2K/c4kkkkkmpJJJJ6STeSrW2xC22YQ8CAIAgCAs7EH55MeoH8jVSxuyLFHuXPbHm8b1b/AISs6WzLtPqR/KPOrdAWYfdGUAQG5Y3nEH1sP42rqO6Ir/Sl+GeiVpnwx5uxuf1aZ/xfxMWrhvTRSt+4h6nIwgCAIAgPrKzL4TxEhPex7dD2Ehw4heNJrJnqbWxZeC2OGNCoyfZnmaM6ygij0mijX8KHeqdmET1iTxv6lt2BhJLTzMqVisf0t0Pb6TDePyVOVcoblhST2OtVcHphAcHCDBCWnb4jMmJzRGXO48zuNVHKuMi5h8ddR9rzXRla4QYAzMrV0MZ+GOdg5YG1mn8qqrOiUdjfw3itVukvK/0RMjmO4g/9qA0089Ud6wMLZmSoIb8uGP8AiiXt9k6W8LtiljbKJSxHh9N+6yfVFg2fhfJWizMzbGMLrjDjAFhP4XG79irdeIX4Z8/ivC7atVqjhWxiYl4j8qVjvgMP9hGcHskuBA3krQjjJZa6mRKhZlpqoTHzjRQwFzyGtF5JNABtJXmeR6k5PJEHt/GTBhVbKjPP+2aiEDv0u4XbVBPEJaI18N4RZPWzRfsrm2remJw1mIjnDmYLoY3NF3E1KqyslLdm9RhKqNIL+/c58KGXuDWAuc64NaCXHcBeVyk3oieUoxjm3oTfB/FtGi0dNuzLPsChiHeb2t96sQw7e5j4nxiEdKtf/RJp21LMsJuTyGxCPIYMuO7edIHpEBXacO39qPn8RjJ2vOyX+Cs8Kca03NVZLfVoR+yaxiNr/wC32b9q0a8LFayM+VzexAHuJJJJJJqSSSSekk3kqzpsRN57mF6eBAEAQBAEAQFnYg/PJj1A/kaqWN2RYo9y57Y83jerf8JWdLZl2n1I/lHnVugLMPujKAIDcsbziD62H8bV1HdEV/pS/DPRK0z4Y83Y3P6tM/4v4mLVw3popW/cQ9TkYQBAEAQBAEB9ZaYfCeHwnvhvGh7HFrhuIvXjinuj1NrYsrBbHBGhUZPszzLhnWACKB0uHkv4UO9VLMInrAnhd1Lcwfwklp9mXKxWPppboe30mm9v5KjOuUHqidST2OsFydGCgODb+CMtOVMRmTE+9h0D+JpR3GqjnVGW5cw+Ouo0i9Oj2K1wgwBmZaroYz8Mc7BywNrOf2aqrOiUdtTew3itVuk/K/0RP/4eGkKA1E+h17Nwmm5ZuRBjvDeZpo4D0cqtBsCkVs1syrbgaLHxSjqWJhHjGhQC6HLMMWK00JdVsNp215TjfzCm1WrLlHRHz+F8MlalObyi/kre2rcmJx1ZiIXCtQwXMG5ou4mpVWc5S3PoMPhqaPsWpzaLjUsKS9yZYP4AvjUfNPEKGQCGs5UQg7aZLffuCnro4tWZGK8XjX5a1m/52JnMzln2JAy8ktrdyWl0V7hzZR59Gkgbldqpz0ifP4nFWWPOx5lYYU40pyaqyWH0WF+EgxnDa/Qz2b9q0q8LGOstShO1vREAMJxJJqSSSSTeSdJJredqs7ELzZjMu6P2TMZDNO6P2TMZDNO6P2TMZDNO6P2TMZDNO6P2TMZDNO6P2TMZDNO6P2TMZDNO6P2TMZDNO6P2TMZFlYiDkTcwXXeIH8jehU8Zsiej3LjteZaYEah/438x+yVnS2Zdp9SP5R57aLgs0+54kZomR5xIUTIcSNyx/OIPrYfxhexWqIr5f6Uvwz0F9Jb0+4rTPiDzrjYblWrMFt48V/ExamG9NFO1eYiOad0fsp8yPIZp3R+yZjIZp3R+yZjIZp3R+yZjIZp3R+yZjIZp3R+yZjIZp3R+yZgZp3R+yZjIZp3R+yZjI+ks6JCe2JCLmRGmrXsdRw3EFePJrJnqzWxZeC+NyYg0ZPw8+z71mSIo9JtQ1/8ArxVO3CreJPC5+5blkW5AmoTY0B+VDdoJa4e4iqpSTTyZOnmbv0pnT7ivD0fSmdPuKA4GEGDcnO1MRuTE+9Zc/jdR3EFRzrjMt4fHXUfa9Oj2K+tDF9MsfSC6HGZzOrku9prv+ieCrSw8lsbdXjNLj500/k//2Q=="/>
          <p:cNvSpPr>
            <a:spLocks noChangeAspect="1" noChangeArrowheads="1"/>
          </p:cNvSpPr>
          <p:nvPr/>
        </p:nvSpPr>
        <p:spPr bwMode="auto">
          <a:xfrm>
            <a:off x="307975" y="158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 name="AutoShape 6" descr="data:image/jpeg;base64,/9j/4AAQSkZJRgABAQAAAQABAAD/2wCEAAkGBxQQEhUUEBQQFRQVGBcVGBUVFxcfFhwWFhcWFhUbGBkYHiogGBolHBQXITEiJikrLy4uFx8zODMtNygtLisBCgoKDg0OGxAQGzQmICQsLCwsNC8sLCwsLCwsLiwsLCwsLywsLCwsLCwsLCwsLCwsLCwsLCwsLCwsLCwsLCwsLP/AABEIAJ8BPQMBEQACEQEDEQH/xAAcAAEAAgMBAQEAAAAAAAAAAAAABgcBBAUIAwL/xABIEAABAgMCCQUMCQQCAwEAAAABAAIDBBEFIQYHEhMxVGFxgSJBUZPRFRYXIzI0cnOCobLSFCRSU2KRkrGzNUKDokPBM+HxY//EABoBAQADAQEBAAAAAAAAAAAAAAADBAUCAQb/xAAyEQACAgAEBAUEAgEEAwAAAAAAAQIDBBEhMRIUUVIFIjNBkRMycaFhgdEjQsHhFbHw/9oADAMBAAIRAxEAPwDUsPCeZkj4mIcit8J/KhncNLfZIWdC2Udj7LEYGm9ZyWT6lkYP4xJeYo2P9XifiPiydj+b2qK1C+Mt9DAxPhVtesPMv43Jk1wIqKEHnCnMxpo/SA+E7Jw47DDjMZEY64te0Fp3g3Im1seMrDCnE5CfV9nvzTvuohJhH0XXuZ/sNgVuvFtaS1IpUp7FS25YUxIvyJqE+Ga0BI5DvQeOS7gaq9CyM9mV5QcdznLs4CAIAgCAIAgCAICzsQfnkx6gfyNVLG7IsUe5c9sebxvVv+ErOlsy7T6kfyjzq3QFmH3RlAEBuWN5xB9bD+Nq6juiK/0pfhnolaZ8Mebsbn9Wmf8AF/ExauG9NFK37iHqcjCAIAgCAIAgCAIDuYN4JTdoH6tCJZzxX1bCHt05W5tSop3QhuSRrci28HMVUnJtzs89sdzeUcujYDac+STyt7iRsCo2YqUttEWa6ddNWbVt4x4EEZuSYIpAoHeTBA5sml7uFBtWdPEJbam5hvB7J62eVfsru17cmJt1ZiK53OGi5g3NF3E1O1VZWSlub1GFqoX+mv79zSgQXRHBsNrnuOhrQS47gL1yk28kTTnGC4pPJE4sDFrFi0dNuzTdOQ2hiHefJb7+CsQw7f3GPifGYR0qWb6+xYdl4OS0s3JhQYYHOSKuJ6XOdeVajCMVoYVuJttecmVlhBi9mJeroHj4enk3RANra8rh+SqToa1Wp9DhfFqrNJ+V/ohzm0JBBBFxBFCDtHMoDWTz1R2LBwnmZI+JeSz7t9SzgP7eFF3C2UfcqYjA03/csn1RZOD+MSXmKNj+IiH7V8MnY+l3tUVqF8Zb6GBifCratYeZExa6oqCCDoIU5ltNaM/SA152Shx2GHGYyIx2lrwC08CvU2tUeNJ7lYYU4nIcSr7PfmnaczEqYZ2Nd5TPeFbrxbWkiGVKexU1uWFMSL8iahPhnmJvY70Xjku/OquwsjNeUryi4nOXZyEAQBAEAQBAWdiD88mPUD+RqpY3ZFij3LntjzeN6t/wlZ0tmXafUj+UedW6Asw+6MoAgNyxvOIPrYfxtXUd0RX+lL8M9ErTPhjzdjc/q0z/AIv4mLVw3popW/cQ9TkYQBAEAQBAEB3MG8Epu0D9WhEs0GK7kwh7R8rc2pUdlsIbs7jW5FtYO4qZSTbnZ57Y723nL5MBvsk8r2jwVC3FSltoi1Xh9cks2blt4xYEAZuSYIhbyQaZMJtOi6rhuu2rOniEttTcw3g9k9bNF+yu7Zt2YnHVmIjnDmYLoY3MF3E1O1VZWSlub1GFqo+xf37mjAguiODGNc5x0NaCSeAXKTexNKaiuKTyJxYGLWLEo6bdmm/dtoYh3nQ33qxDDv8A3GPifGIR0q1fX2LHsaw4Eo3JgQ2t6XaXH0nG8q1GCitDBuxFlzzmzorohCAorBfG9MQKMnW/SIYuy20EYb9DX+7etCzCResSrG5/7iw4Zsy3GZUNzHRALy3kx2ekNNN9Qs+3D9yNLC46yrWD06EPt/F5MS9XQPHw9l0Ub26HcPyVKdElsfQYfxeuzSej/RDnChIIIIuIOkHoIOgqvkayaks0diwsJpmSoIL+R90++HwGlvCikhbKOxUxOCpv+5a9UWRg/jEl49Gx/ERNHKPiydj+bjRWoXxe+hgYnwq2vWPmX7Jk14IqKEHQRoU5lvTcygPhOycOOww4zGRGOuLXgFp4Feptao8azKxwpxOQolX2e/NO05mISYRP4XXuZ7xsVqvFtaSIZ0p7FTW7YMxIvyJqE+GSaBx8h3ovFzt2nYr0LIz2ZA4NHNXZwEAQBAEBZ2IPzyY9QP5GqljdkWKPcue2PN43q3/CVnS2Zdp9SP5R51boCzD7oygCA3LG84g+th/G1dR3RFf6Uvwz0StM+GPN2Nz+rTP+L+Ji1cN6aKVv3EPU5GEAQBAEB3MGsEZu0T9WhEs54r+TCHtU5W5oJUU7ow3JI1ORbeDuKqTkxnZ57Y7m3nLo2A2n4T5XtE7lRtxUntoizXRm8ks2bVt4xoEAZuSYIhAoHUyYI3Uvdwu2rOniEttTcw3g9k9bNF+yu7ZtyPOOrMRHOHMzQwbmi786lVZWSlub1GFqoWUEaUCC6I4Mhtc950NaCXHcAuUm9ETSnGC4m8kTiwMWsWJR027NN05DaGId58lvCvBWIYfP7jHxPjMY6VLP+fYsex7DgSjcmXhtb0u0uPpON5VqMFHYwrsRZc85vM6K6IAgI1hRhzJ2eCI0QOi80GHR0TiK0aNriFLXTOeyOJTUSqbZxwTkWJWWbCgQxoaW5bjtcTdXYB+auRwkctSB3P2K6KtkB+4EZ0NwfDc5j23hzSQ4biLwvGs9Ge59CyMFsb0xAoyeb9Ih6M42jYzRtHkxPcdp56lmET1iTwuy0ZYkMWbbjMuG5j3gaW1ZHZ6TTR1N4IO1Z9uHy0kjSw2OtpecJadPYhtv4vJiXq6B9Yh/hFIgHNVn929v5KlPDyWqN/DeL1WeWzyv9EPcKEgggi4gihB6CDoKr7GspJ7bHXsLCaZkiMzEORzw33sO4aW8CFJCyUdipiMDTf8Acteq3LIwfxiy8ejY/wBXifiNYZ3PoKe1TircL4y30MDE+FW1ax8y/fwTNrqioNVMZeWRlAfGclIcZhhxWMex1xa8AtI2gom1seNZlYYVYnIcSr7PfmXXnMxKmET+F17of+w6AFbrxclpLUilSmVLblhTEi/ImoT4ROgnyHei8cl3A1V2FsZ7FeUJROcpDgIAgLOxB+eTHqB/I1UsbsixR7lz2x5vG9W/4Ss6WzLtPqR/KPOrdAWYfdGUAQG5Y3nEH1sP42rqO6Ir/Sl+GeiVpnwx5uxuf1aZ/wAX8TFq4b00UrfuIepyMIAgO5g1glN2g76tCJZzxX8mEPaPlHY2pUVl0K9ySNcpFt4OYqpSTGdnntjvbyjl8mA32SeVTpcSOegVGzFSltoizClZ5LVm1beMeBBGbkmCKRcHeTCaB9m6r+FBtWdPEJbam5hvB7J62eVfv/oru2LcjzbqzERzuhuhg3NF37lVZTlLc3qMJVQsoL/JowoTnuDWNc5x0NaCXHcBeVylnsTznGKzk8icYP4to0Wjpt2ZZpzbaGIRtPks953KxDDt6yMbE+Mwj5alm+vt/wBlj2NYUCTbky8Nrel2l59JxvKsxio7GDfiLLnnN5nSouyAIekcwow3k7OFI8QGJzQYfKiHeB5I2uoFJXVKexxKaRT2FONSbnKsgfVYRqKMNYpGjlRKDJ9mm8q9XhYx1lqV53N7EDJqSTUk3knSTtPOrX4IWEAKAIAgP3AjOhuD4bnse29r2OLXg7HNvC8kk9Gj1NrYsnBbHBHgUZPM+kMu8YwARhvFQx/+p381OzCJ6wLEb+pYYh2bbjC+E5j3gXvZyY7OjKBFabHAhZ9tHtJGjhsdbTrB6dPYhlv4vZiXq6D4+GPsikQDa3+7h+SpToa21N/DeLVWaT8r/RECLyDpFxB0g9BHMVDqjWzT1R17BwmmZI+Jicj7p9TD4CvJ9kjiu4WyjsU8Tgab9ZLJ9UWVg/jDl5ijY/iIhu5R8WT+F/N7VFahfGWjMDE+FW1eaOq/ZMWuro0KczGsj9IDXnZKHHYYcZjIjHaWPaHNO8FE2tjzIq/CrE5DflPs6JmnaczEJMLc13lM45Q3BW68W1pMinSnsVPblhzEi/ImoT4Z5ifJd6Lhc5XoWRmtCvKDW5zl2cFnYg/PJj1A/kaqWN2RYo9y57Y83jerf8JWdLZl2n1I/lHnVugLMPujKAIDcsbziD62H8bV1HdEV/pS/DPRK0z4Y83Y3P6tM/4v4mLVw3popW/cQ9T7kZ28G8FJq0D9VhEsrQxXcmEN7jp3NqVFO2EN2dxrky2sG8VEpKDOz7mzDgKkPo2Xb7J8v2jTYFRtxUpbaItV06/ybtuYxoEAZuSY2KQKB1KQW7qXu4UG1Z1mIS21NvDeEWT81nlX7K6tm3I846sxEc4czBdDG5mjianaqs7JS3N/D4SqheRf29zRgwnPcGsa5zjoa0Ek7gFzk3sTynGCzk8kTewMW0aLR027Ms+w2hineb2t96sQw7erMbE+MQhpUs319ix7FsCXk20l4bWk6XaXu9JxvKtRhGOxhXYm255zeZ06LogCAjuFGG0nZwIjxKxKVEGHR0U9HJryRtcQFJXTOeyOXNIp/CnGrNzdWS/1WEbuQfHEbYn9vsgHaea9XhYx1kV5XN7EBJqSTUkkkk6STpJPOVZ0IW2wvTwIAgBQBAEAQBAfSXjuhvD4bnMe01a9pIcDsIvXjSayZ6m1sWTgtjfjwaMnm59n3raNijeLmv8Acd6qWYRPWJPG7uLBayzbcZlQ3Mc8DS05MdvpNN/5ghZ12H7kaOGx1tP2P+iHW/i9mJeroPj4f4RSIN7efh+SpToa2PocN4tVZpPyv9EPcKEgggi4gihGwg6CoNtGaiaazR2LBwnmZKggvJZ90+9nDnbwIUkLZR2KuIwNN/3LXqiycH8YcvMUbH8REN3KPiydj+bjRWoXxluYGJ8Kuq1j5l/G5MWuBFQQQecKcy2mj9IDXnpKHHYYcZjIjHaWvAIPAr1Np5o8aT3KvwpxNw31fZz827TmYhJhn0X3ubxqNyt14trSRDKlexq4nrCmJKfmGTUJ8M5i4kch3jG+S4XOTFTjOKyYqi4t5lrWx5vG9W/4SqMtmW6fUj+UedW6Asw+6MoAgNyxvOIPrYfxtXUd0RX+lL8M9ErSPhiicOME5u0LXmBLQiW+KBivq2EPFM/uIvOwVK0abYwrWbKs4OUiVYO4qJSUbnZ94jubecrkwG+zXle0abFBZi5PbRE1dGby3ZvW3jFgQBm5JgikXAjkwRup5XC7as6eIS21NvDeEWT1s8q/ZXVtW7HnHVmIjnCtQwXMG5ou4mp2qrKcpbm/h8JVQvIv79zQgwnPcGsa5zjoa0EuO4C9cpN7E85KCzk8kTjB/FtFi0dNuzTdOQ2hiHedDferEMO/9xj4nxiEfLUs319ix7FsKBJtyYENrel2lx3uN5VqMFHYwb8Tbc85s6S6IAgI5hRhtJ2eCI8UGJS6DD5UQ9FQPJG11ApK6Zz2OJTSKgwpxrTc3Vkv9VhaOQaxXDa+nJ3NpvKvV4WMfu1IJXN7EBJqSTUkmpJ0knSSecq0iFvPcIeBAEAQBAWr4EY+uQepd86pc4uha+gh4EY+uQepd86c4ug+gh4EY+uQepd86c4ug+gh4EY+uQepd86c4ug+gh4EY+uQepd86c4ug+gh4EY+uQepd86c6ug+gh4EY+uQepd86c4ug+gj6S+JiZhuD4c/DY9uhzIcRrhuIiVC8eLi94nqpy2LHwZkZ6AAycmIEw0C54huZF4nKLXc3MDvVSbi3nFEiTPtb2C8tODxsMB/NEZc8cefcaqGVcZFyjG20PyvTp7EDmsV0YOOajQizmLw4O40qOKrPDPqbEPG4ZeaOp8vBfNfey/+/YvOWl1O/wDzdXazs2FgvaUkfFTEuWfdvL3M4CnJ4UUkK7I7Mp4jGYS/7oPPqsieSjnlozoYH84aSW8CQCrKMiXDn5dj7ochAYogNS2PN43q3/CVzLZklPqR/KPOrdAWYfdGUAQG5Y3nEH1sP42rqO6Ir/Sl+GeiVpnwxp2iYwZ9XEIv/wD0JDRt5IJO65ePP2O6+DPz7fwQG2cDLRnDWYmYLhzMBeIY3NpTialVpVWS3ZtUeIYWheSD/wCTm+C+a+9l/wDfsXHLS6lj/wA3V2s2rOxXRC/6xGYGdEIHKPFwoPyK6WG6sis8bWXkjr/JP7GsGBJtyYENrel2l59JxvKsxgo7GNdibbnnNnSouiAygCAiOFVi2jN1ZLzkGVhH7EN5ikbYmWKeyBvUtc4R1azOXFsgTsSUckkzsEk3kmE8knpJL7yrKxiXsROlMx4EY+uQepd86c4ug+gh4EY+uQepd8695xdB9BDwIx9cg9S7505xdB9BDwIx9cg9S7505xdB9BDwIx9cg9S7505xdB9BDwIx9cg9S7505xdB9BDwIx9cg9S7505xdB9BFr98knrUp10PtWbxx6l3lrux/DHfJJ61KddD7U449Ry13Y/hjvkk9alOuh9qcceo5a7sfwx3ySetSnXQ+1OOPUctd2P4Y75JPWpTrofanHHqOWu7H8Md8knrUp10PtTjj1HLXdj+GO+ST1qU66H2pxx6jlrux/DHfJJ61KddD7U449Ry13Y/hjvkk9alOuh9qcceo5a7sfwx3ySetSnXQ+1e8ceo5a7sfwx3ySetSnXQ+1OOPUctd2P4Y75JPWpTrofanHHqOWu7H8Md8knrUp10PtTjj1HLXdj+GO+ST1qU66H2pxx6jlrux/DM98knrUp10PtTjj1HLXdj+GO+ST1qU66H2pxx6jlrux/DHfJJ61KddD7U449Ry13Y/hmramEMo6DFDZmVJMN4AEWHUktNAL1zKccnqSVYe1WRfC917ModugLOPtTKHgQG3ZLg2PBJIAESGSSaAAPFSSdAXUdyK/0pfhl698knrUp10P5lo8cep8Zy13Y/hjvkk9alOuh9qcceo5a7sfwx3ySetSnXQ+1OOPUctd2P4Y75JPWpTrofanHHqOWu7X8Md8knrUp10PtTjj1HLXdr+GO+ST1qU66H2pxx6jlrux/DM98knrUp10PtTjj1HLXdj+GO+ST1qU66H2pxx6jlrux/DMd8knrUp10PtTjj1HLXdj+GO+ST1qU66H2rzjj1HLXdj+GO+ST1qU66H2pxx6jlrux/DHfJJ61KddD7U449Ry13Y/hjvkk9alOuh9qcceo5a7sfwx3ySetSnXQ+1OOPUctd2P4Y75JPWpTrofanHHqOWu7H8Md8knrUp10PtTjj1HLXdj+GO+ST1qU66H2pxx6jlrux/DHfJJ61KddD7U449Ry13Y/hnn9Zp9whRD0UQCiAUQCiAUQCiAUQCiAUQCiAUQCiAUQCiAUQBegLw8CAIAgFEPRRAKIBRAKIBRAKIBRAKIBRAKIBRAKIBRAKIBRAKIBRAZQ8WxhD0IeBAEAQBAEAQBAEAQBAEAQBAEAQBAEAQBAEAQBAEAQBAEAQBAEAQBAEAQBAEAQBAZQLYwh6EPAgCAIAgCAIAgCAIAgCAIAgCAIAgCAIAgCAIAgCAIAgCAIAgCAIAgCAIAgCAIAgN/uLMavMdU/sXXBLoQc1T3L5HcWZ1eY6p/YnBLoOap7l8juLM6vMdU/sTgl0HNU9y+R3FmdXmOqf2JwS6Dmqe5fI7izOrzHVP7E4JdBzVPcvkdxZnV5jqn9icEug5qnuXyO4szq8x1T+xOCXQc1T3L5HcaZ1eY6p/YnBLoOap7l8juLM6vMdU/sTgl0HNU9y+R3FmdXmOqf2JwS6Dmqe5fI7jTOrzHVP7E4JdBzVPcvkdxZnV5jqn9icEug5qnuXyO4szq8x1T+xOCXQc1T3L5HcWZ1eY6p/YnBLoOap7l8juLM6vMdU/sTgl0HNU9y+R3FmdXmOqf2JwS6Dmqe5fI7izOrzHVP7E4JdBzVPcvkw6x5gCpgTAAvJMN9KfkveCXQ9WJp7l8miuCYIAgP0xpJAAJJuAGkk6AAgbyWbN3uLM6vMdU/sXXBLoQc1T3L5HcWZ1eY6p/YnBLoOap7l8juNM6vMdU/sTgl0HNU9y+R3GmdXmOqf2JwS6Dmqe5fI7izOrzHVP7E4JdBzVPcvkdxpnV5jqn9icEug5qnuXyO4szq8x1T+xOCXQc1T3L5HcWZ1eY6p/YnBLoOap7l8juLM6vMdU/sTgl0HNU9y+R3FmdXmOqf2JwS6Dmqe5fI7izOrzHVP7E4JdBzVPcvkdxZnV5jqn9icEug5qnuXyO4szq8x1T+xOCXQc1T3L5HcaZ1eY6p/YnBLoOap7l8juLM6vMdU/sTgl0HNU9y+R3FmdXmOqf2JwS6Dmqe5fI7izOrzHVP7E4JdBzVPcvkdxpnV5jqn9icEug5qnuXyehVpnxAQBAEAQBAZQBAYQGUAQBAEAQGEBleAwvQalsebxvVv+ErmWzJKfUj+UedW6Asw+7MoeBAbljecQfWw/jC6h9yIsR6Uvwz0QtM+GMoAvAF6AgMLwGV6AgMIAgMoDCAIAgCAIAgCA81nGTaetO/RC+VavLV9Cn9WQ8JNp6079EL5U5avoPrSHhJtPWnfohfKnLV9B9aQ8JNp6079EL5U5avoPrSHhJtPWnfohfKnLV9B9aQ8JNp6079EL5U5avoPrSHhJtPWnfohfKnLV9B9aR2cHMILdtB1JWLEc2tDEcyE2GN7i2/cKnYo5wohudxlORbeDVkTUEB07ORJh/2QxjIQ3ANynHaTwVKcot+VE6T9yQqM6CA+caK1gLnkNaLySaAbyV43kepNvJEGt/GVBhVbKNzz/tmohg7Dpfwu2qCeIS+018N4RZPzWvJfshzsPp8mueaNghspwqCaKD68zVXhOG6fs/UHDi0HuDWRS5x0NbDYSdwAXqum9Ecy8MwsVnLRfkm9gSdqxaOm5gQWfYDIZiHeaZLfep4Kx/czHxM8HHSqOb656EqhTsPOZkRGuitblFlRl5NQ3KcBoqTsVjJ5GY3mzFsebxvVv+EriWzJKfUj+UedW6Asw+6MoAgNyxvOIPrYfxtXUd0RX+lL8M9ErSPhjVgz8N8R8Nr2GJDplsBGU3KAcKjTeCF609zzM2kPQgPjNQi9pDXuYToc3JqP1AhGszqLyebIFhA22JarocUR4fSyGwPA2spU8K7lWn9WOxr4bkbdJLhf5In3+z/32i7/AMbNP5KH68zUXhWGft+z6yuMKdY4Fz2RANLXMAB4toQV6r5rc5l4Rh2skTuwMP5aZo2IcxEN2S88kn8L9HA0KsQujLcxsT4XbVqtV/BnCixbQfV9nTzmHTmojYZYdjX5NW8cpW65wX3oypRl7FT21hfbck/ImosWE7myocLJd6Lg2juBV2FVM1oQSnZE0PCTaetO/RC+Vd8tX0OfrSHhJtPWnfohfKnLV9B9aQ8JNp6079EL5U5avoPrSHhJtPWnfohfKnLV9B9aQ8JNp6079EL5U5avoPrSHhJtPWnfohfKnLV9B9aQ8JNp6079EL5U5avoPrSImVORBAEAQBAdrBzBWatA0lYRc3QYruTCG9/PubU7FFZbCG7JI1tlu4LYoZaBR84fpMT7FKQQfR0v9q67QqVmKlLSOhYjSluWNBhBgDWBrWgUAaAABsA0KrnmSn0QHzjRmsaXPc1rReXOIAA2k6F5nlqexi5PJIg1v4yoMKrZRued9s3QhuOl3C7aoJ4hL7TXw3g9k9bNF+yubatyPOGsxELhWoYLmDc0XcTUqrKcpbm9h8LVR9i/yaEGE57g1jXOcdDWglx3AXlcpZ7ImlOMVnJ5InFgYto0Wjpt2ZZpyG0MQ7/7W+/grEMO39xj4nxiEdKtf59iST1sWZYbC0FgiU/8bKOju6MqpqBdpcQFeqw7f2o+fxOMssedksys8Kca03N1ZL/VoRu5JrFI2v8A7fZ/NaFeFjHWWpQlc3sdDEIazsyTUkwaknSSYjakk6SuMZlwrI6o3Zc1sebxvVv+ErOlsy7T6kfyjzq3QFmH3RlAEBuWN5xB9bD+Nq6juiK/0pfhnolaZ8Mecsacw6FbMd8NzmPbmqPaSHDxTNBC08Ok60mU7G1LQ7WC+OCPBoyeZn2C7OMoIw3i5r/cuLMInrFncbn7luYP4Sys+3KlYzH00trR7a/aYb2qlOuUN0TqSex1lwdGUBwbfwTlp2pisyYn3rLn8Todxqo51RluW8PjraH5Xp0ZWuEGAEzLVdCGfhjnYDnBvZz+zXcqs6JR2N/DeK1WaT8r/REiNIO4g+8EKA1FrqdywcLJmSoIb8qH91EvZw528CpYWyiUsRgKb9Wsn1RYVnYZSVoMzM2xjC64w42SYbibuS43c/PQq3XiFn0Z8/ivC7atV5l/BHcKMTsOJWJZ0QQyb81EJMM+i+9zeNRuWjXi3tIyJ0r2KntuxJiSfkTUJ8I6AXDku9F45LtHMVdhZGWzK8oSic9dnAQBAEAQAoAgCA7ODmC01aDqSsJzm1oYruTCG9507m1OxRWWwhuySNbZb2C2KKWl6PnD9JiacmhEEH0a1f7V2wKjZipS0WhYjUkWPChNY0NaA1oFAAAAB0ADQqxKfpAfiNGaxpc9zWtF5c4gADnJJ0JsepNvJEGt/GVChVbKNzztGWaiGNx0v4XbVXniEtEa+G8Iss1s0X7K5tm3ZicdWYiOcNIYLmDc0XcTU7VVlOUnqzeowtVC8i16+5oQoTnuDWNc5xuDWglx3AXrla7E8pRiuKTyRN8H8W0aLR827Ms05AoYpHNf5LPedx0WIYd7sxsT4xCPlqWb6+xJ521bMsJmTyGxCPIZy47vSOkDa4gK9Vh29IowMRi52vislmVjhTjWm5urJf6rCNRyTWMRtfTk7m6OkrQrwsY6vUoTub2IC4kkkkkm8kmpJ6STpVohMIeFnYg/PJj1A/kaqWN2RYo9y57Y83jerf8ACVnS2Zdp9SP5R51boCzD7oygCA3LG84g+th/G1dR3RFf6Uvwz0StM+GPN2Nz+rTP+L+Ji1cN6aKVv3EPU5GfWWmHwnh8J72PboexxDhuIvXjSejPU2tiysFscMeDksn2Z9mjOsoIoHSW+TE/1O86admEz1iTxv8AZlt4P4SS0+zLlYrIg523h7fSY6jm8QqU4Sg8pIsJpnWXJ6KIDhYQYJS07fEZkxOaKy5/HmcNjqqOdcZblvD426j7Xp0K0wgwBmZaroY+kQxfVg5Y3w7yfZruCqzolHY38N4tVbpPR/r/AO/JE1Aamaex3LAwsmZKghvyof3cSpZw528PyUkLZR/BSxHh9N6zayfVFhWZhnJWgzMzbGMLxQw4wDobvReRT86FXK8Qns8mYGK8Ltq1XmX8f4I5hRichvrEs6JmzeczEJMM9GS+9zOOUNy0K8W1pLUx5Up7FT21YkxJPyJqFEhO5socl3ouFWu4FXoWRn9pXlBx3NBdnAQBACgOxg5gvNWg6krCLm1oYhuhN3vOk7BU7FHO2ENzuMHIt3BXFBLwKPnXfSYn2NEAH0dL/aND9lUbMVKWi0RZjUkWRBgtY0NY1rWi4NaAAB0ADQqpKftAfiLGawFziGtF5JNABtJXmeR6k28kQfCDGTBhVbKNzz/t6IQ46X8Ltqgnel9prYbwiyzWzyr9lcW1bkecdWYiFw5mC6GNzNHE1O1VZTlLc3sPhKaF5F/fuaEKGXuDWBznHQ1oJJ3ALnJt6FiU4xWcmTawMW0aNR007MsP9raGL76tb79ysQw7erMfE+MQhpUs3+iUTtqWZYTCOQ2IR5DKOmH9FamtNriAr1OHb0ij5/EYuy15zl/grPCnGxNzVWSv1WEbqtNYx3v0M3NFR9pX68LFfdqUJXdCv3EkkkkkmpJNSSdJJN5KtpZaIhbz3MIeBAEBZ2IPzyY9QP5GqljdkWKPcue2PN43q3/CVnS2Zdp9SP5R51boCzD7oygCA3LG84g+th/G1dR3RFf6Uvwz0StM+GPN2Nz+rTP+L+Ji1cN6aKVv3EPU5GEAQH1lph8J4fCe9j26HscWuG4i9eSipbnqbjsWXgrjhjQqMtBmeZcM7DAEUbXNua/hkneqdmEW8SxG7qW5YOEUtPMy5WKyIBpAue3Y5hvbxCpShKO5OmnsdRcnoQHBwgwQlp2piMyYn3sOgfsrdR3EFRzqjLct4bHXUaRenR7Fa2/gDMy1XQxn4Y52DlgfiZ2V4KrOiUdjfw3itNuktH+iJn/0oDUX8HdsDCyZkqCG/Khj/iiVLKc+Tzs4XbCpYWyiUsT4fTfq1k+qLCs7DCStFmZm2MYXXGFHDTDcfwuNx2VoVbrvT20Z8/ifC7qtVqv4/wCSNYUYnGPyolnRMgm/MxSTD3MfTKbxyhuGjRrxbWkjHnSnsVRbVjR5J+bmoT4TubKHJdTna4XOG4q7CcZrOLK7g1uaC7OS9cF8UEvAo+dd9Iiaci8QQd1av9q7Ys2zFSlpHQtxpS3LIgwWsaGsa1rRcGtAAA2AaFVZMj9oD8xorWAueWtaNJJAA3krxvI9UXJ5Ig+EGMmDCq2VGefoyq0hjjpdwu2qCeIS0Rr4bwiyetnlX7K4tq3picNZiIXCtQwXQxuaP3NTtVWU5S3N7D4SqheRa9fc58GE57g1jXOcdDWgkncBeuUs9ieUowWcmTawMW8aLR007Ms+wKGId/M33qeGHb1kY+J8YhHy1a/z7EnnLUsyw2FtWNiU8hvLju384G+gV+nDN/aj5/E4ydrzsl/grTCnGvNzVWSv1WFoq0gxXDa+nI3Nv2rQrwsVrLUoSub2K/c4kkkkkmpJJJJ6STeSrW2xC22YQ8CAIAgCAs7EH55MeoH8jVSxuyLFHuXPbHm8b1b/AISs6WzLtPqR/KPOrdAWYfdGUAQG5Y3nEH1sP42rqO6Ir/Sl+GeiVpnwx5uxuf1aZ/xfxMWrhvTRSt+4h6nIwgCAIAgPrKzL4TxEhPex7dD2Ehw4heNJrJnqbWxZeC2OGNCoyfZnmaM6ygij0mijX8KHeqdmET1iTxv6lt2BhJLTzMqVisf0t0Pb6TDePyVOVcoblhST2OtVcHphAcHCDBCWnb4jMmJzRGXO48zuNVHKuMi5h8ddR9rzXRla4QYAzMrV0MZ+GOdg5YG1mn8qqrOiUdjfw3itVukvK/0RMjmO4g/9qA0089Ud6wMLZmSoIb8uGP8AiiXt9k6W8LtiljbKJSxHh9N+6yfVFg2fhfJWizMzbGMLrjDjAFhP4XG79irdeIX4Z8/ivC7atVqjhWxiYl4j8qVjvgMP9hGcHskuBA3krQjjJZa6mRKhZlpqoTHzjRQwFzyGtF5JNABtJXmeR6k5PJEHt/GTBhVbKjPP+2aiEDv0u4XbVBPEJaI18N4RZPWzRfsrm2remJw1mIjnDmYLoY3NF3E1KqyslLdm9RhKqNIL+/c58KGXuDWAuc64NaCXHcBeVyk3oieUoxjm3oTfB/FtGi0dNuzLPsChiHeb2t96sQw7e5j4nxiEdKtf/RJp21LMsJuTyGxCPIYMuO7edIHpEBXacO39qPn8RjJ2vOyX+Cs8Kca03NVZLfVoR+yaxiNr/wC32b9q0a8LFayM+VzexAHuJJJJJJqSSSSekk3kqzpsRN57mF6eBAEAQBAEAQFnYg/PJj1A/kaqWN2RYo9y57Y83jerf8JWdLZl2n1I/lHnVugLMPujKAIDcsbziD62H8bV1HdEV/pS/DPRK0z4Y83Y3P6tM/4v4mLVw3popW/cQ9TkYQBAEAQBAEB9ZaYfCeHwnvhvGh7HFrhuIvXjinuj1NrYsrBbHBGhUZPszzLhnWACKB0uHkv4UO9VLMInrAnhd1Lcwfwklp9mXKxWPppboe30mm9v5KjOuUHqidST2OsFydGCgODb+CMtOVMRmTE+9h0D+JpR3GqjnVGW5cw+Ouo0i9Oj2K1wgwBmZaroYz8Mc7BywNrOf2aqrOiUdtTew3itVuk/K/0RP/4eGkKA1E+h17Nwmm5ZuRBjvDeZpo4D0cqtBsCkVs1syrbgaLHxSjqWJhHjGhQC6HLMMWK00JdVsNp215TjfzCm1WrLlHRHz+F8MlalObyi/kre2rcmJx1ZiIXCtQwXMG5ou4mpVWc5S3PoMPhqaPsWpzaLjUsKS9yZYP4AvjUfNPEKGQCGs5UQg7aZLffuCnro4tWZGK8XjX5a1m/52JnMzln2JAy8ktrdyWl0V7hzZR59Gkgbldqpz0ifP4nFWWPOx5lYYU40pyaqyWH0WF+EgxnDa/Qz2b9q0q8LGOstShO1vREAMJxJJqSSSSTeSdJJredqs7ELzZjMu6P2TMZDNO6P2TMZDNO6P2TMZDNO6P2TMZDNO6P2TMZDNO6P2TMZDNO6P2TMZDNO6P2TMZDNO6P2TMZFlYiDkTcwXXeIH8jehU8Zsiej3LjteZaYEah/438x+yVnS2Zdp9SP5R57aLgs0+54kZomR5xIUTIcSNyx/OIPrYfxhexWqIr5f6Uvwz0F9Jb0+4rTPiDzrjYblWrMFt48V/ExamG9NFO1eYiOad0fsp8yPIZp3R+yZjIZp3R+yZjIZp3R+yZjIZp3R+yZjIZp3R+yZjIZp3R+yZgZp3R+yZjIZp3R+yZjI+ks6JCe2JCLmRGmrXsdRw3EFePJrJnqzWxZeC+NyYg0ZPw8+z71mSIo9JtQ1/8ArxVO3CreJPC5+5blkW5AmoTY0B+VDdoJa4e4iqpSTTyZOnmbv0pnT7ivD0fSmdPuKA4GEGDcnO1MRuTE+9Zc/jdR3EFRzrjMt4fHXUfa9Oj2K+tDF9MsfSC6HGZzOrku9prv+ieCrSw8lsbdXjNLj500/k//2Q=="/>
          <p:cNvSpPr>
            <a:spLocks noChangeAspect="1" noChangeArrowheads="1"/>
          </p:cNvSpPr>
          <p:nvPr/>
        </p:nvSpPr>
        <p:spPr bwMode="auto">
          <a:xfrm>
            <a:off x="460375" y="1682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1" name="AutoShape 8" descr="data:image/jpeg;base64,/9j/4AAQSkZJRgABAQAAAQABAAD/2wCEAAkGBhQSERUUEBIRFBQWFhgYFhgYGR0YFBgYFxwZGh4cGRYXJywhFxokHRQYIC8gJCcpLCwsFx4xNTAqNSYrLCkBCQoKDQwOGg8PGi4kHyU1LSozLDIvNSwqNCwpLjUsKSwwMCo0KiwsLCwsLCwpNC8pLCwsLSksLCw0Li4sLCwtLP/AABEIAFIAeAMBIgACEQEDEQH/xAAcAAACAgMBAQAAAAAAAAAAAAAABwUGAQMECAL/xABJEAABAgMDBgcMCAQHAQAAAAABAgMABBEFBiEHEjFBUXETFCIyYWKTFiNCUlNUgZGSobPRFTM2Q3KDsdIYc+LwJCZjgqLBwwj/xAAbAQADAAMBAQAAAAAAAAAAAAAEBQYAAQMCB//EADIRAAEDAQYDBgYCAwAAAAAAAAEAAgMEBRESIUFRE3GRIjEzobHBFCMyUmGBFfAGNNH/2gAMAwEAAhEDEQA/APm7eUJco6WZxrhGgoiqkjhkCuGnnCmo+gw1ZbidoMHMDTrSxRVAAdxpQpUPRCblb7Ss9/h7WQG3Ekpam0ChSAaAOJ2aMdG7TGXrOnLIcD8u5nMqpmvI5TDiToCxoHp9BjnIyamPbGW6dhlNXj5fYk20K6L9ZHH2CXZBTjzWJLecS8gdHlB798K8vLGlSxTSKmsekLoZT2Zyjb1GX9GaTyFnqK29U4xrv1kql5+rjdGZnyiRyV/zEjTvGO+GlNXgi5+Y3/6klRSyQuwvFxXnLjCvHV6zBxhXjL9ZiTvJdSZkHODmmympOaoYtrG1Kte7TEPDkYXNvCDORTssBA7l1qIGd3zleF9aBp0ws+GV4yvWYZ13/sq5+Z8YQrqxG2j45/fqrmwADA68a+wTQaQO5d5dBnUXyvC+tHhaYS/GFeMr2jDqZ+yj25fxRCRh/ZQvh/uylbRyqX8z6rZxhXjq9Zg4wrx1esx3WBdx+ddDUq2pasK05qQda1HBIh73FyQsSWa7MUfmBiCR3tB6iTpPWPugyeeOHv79kG1pKoVxckczN5rs2p2XY0gVIdcHQk8wdJxhyIkJOz5ehS00ygaVYn0qVUqUYjL35RmJKqEkPP6m0nAHrq8HdphXpanrZdLi1UbRpWrkMNDXTpp6dpidqKx0hu12CdUlml7eJKcLNz7KRvblIVMK4GQaDaCaZ4QOGX+EAVQPfBEbO3ulLMBassJmJnELmliqE7Q0nR6a03wR6ZZtRKMTjciTalNB2IYwQNT3lLia56/xK/WLBdS/r8jVAzXpdXPYcxbIOmninpGG0GL+MgBXy+OgZ3KpwWjOxpXO6Yz/AA8Hz4dl/VDs1NO9uFx8ip0NeDeFGKu9LWikvWQsIdAq5KLNFpO1s6x7t0SF1cp78moMT6VrQk5pKq8M3vrzx0HHZG+WyArbWlbVoFC0mqVJbIUD0EKi5T2T8TTARPuJdfTgmYQjg3KdYVIV+kIqiCNjsUDv0nsFoiRvCq24hvqFLrEpacviG32F+mh/VCh6xCZv1kXels52RznmRUlGl5A/9ANox2xerByXPybnCS8/mnWODqhXQpOdjDDZSaDOoTTGgoK9AjpT1EseflogKmKFrvluxDlcUo7vj/Krn5nxhCtj0PlEZSiy5oISlIKamgoKlaSThrJjzxC+tfjlxbqosDwHc/ZNNv7KPbl/FEVW4uR9+czXZrOYlziPKuDqpPNB8Y+gQ08lTCV2U0laQpJWuoIqMFkjA9Ii6LGGFKwxpql8cOFuuqma5oNTITufVQ0lZ8pZkvRsNsMoFVE6SdqlHFSvfC1vdlXdmFcDZ4UhJwzwO+rr4g8H9d0WK8WTWYnl50xP1A5qA3RtO4Z3vOMd9k5O0SjJ4otKZk4cYcRwhSDpzUVAH91gR3Ekdd3DdG05o6dvEd23aDQdUt27qsSSBMWy4UlWKJZJq+4T4+sDb+uqKxevKE9OJ4FtKZaVTglhvAU65HPPuhhT2Qd19xTj1oqcWrFSlNVJ/wCXujR/DwfPh2X9UNqRlJAL77zyKX1dXPVOvecttEmoIciv/nk+fDsv6oIY/GQb+RQGByqD16ZsKIE1MAAkDvitFTHx3WTnncz2ivnEdMc9X4lfqY1RDYjuvqbYYsI7I6KW7rJzzuZ7RXzjHdZOedzPaK+cRUEZiO63wYftHRS3dZOedzPaK+cHdZOedzPaK+cRMEZed1vgw/aOgUjM3imXElDkw+tJ0pUslJ3gxHRmMRq9e2sa36RcpCUvBMNJzGph5CRoSlZCRXYBG7usnPO5ntFfOImCN4juvBiiJvLR0Ut3WTnncz2ivnB3WTnncz2ivnETBGYjutcGH7R0Ut3WTnncz2ivnB3WTnncz2ivnETBGYjus4MP2jopU3snPO5ntFfOCIqkEZiO65uhj0aOicrd5rvgALMpnDBXeVk5w015G2Pruqu7tlOwX+yEDNHlr/Er9Y22dZjsw4lthtbjitCUip+QHSYsP42G68n0Xzf4qbc9U+e6m7u2U7Bf7ImpGVsl1gzCGJbgB94pooT6C4BX0QrpO6MpZgDlpETM1SqZVBqhB1cKrXu0dBj6HH7aezUijSSAAOTLtD/s09O6E9S6nYcMWZTelpqmVvEkeWs3JPkr4m2bCJACZUkmgAYWSa7KJxizM3RkVJChJy9CKirYBx6CKiI66GT1iRGf9a9rcUNG0IHgjp0xC36yyMSmc1KgPvjA0PekHrKHOPVHrjUMT5Mrs0NUzsa66F7rtyV23+uxKtWdMLalmELSgZqkoAI5SRgRvhEw3Ze2XZq7Tz0wsrcXwlTgNDoAAA0ADCkKGAqxmCTDsqWwnudC4k35+yduTK7cq9Z7S3pdlaypwFSkgk0UdZ3RaV3OkQK8Tl+zB9wiiWVaLjF2VusrKHEZ5SoaQeFG3eY3XGy1NTOazPZrDxoAvQys7/uz0HDpg6GAuiDwL1N1s721DxiPedfypB61rDQSlaJVKgaEFhYII2gpwiRclbKEvxkMSymfHQ1ngbwgEimuowjovVcSXn01XyHacl1NM70+OnfCqfk5+xHipJJbJ5wGcw4NihqPqO+By4sN7hePwjYI2VLLopCH7E5HkVc+6m722U7Bf7IO6m722U7Bf7IpU3d+StblSZRJzp0sKwYdPUPgnd6oX1r2M9KulqZbW0salaxtB0KHSIcU9PSzi9p/WSVTvqoHYX3g8ynqb03e1GU7Bf7II8+iMwT/ABkP58kP8XL9x6lXC72Tx6bK3nVCXlUrVnvOYCmdjmA886q6IsDt6WZNBl7GbKM7krmFDOfdPVqMBsw3CNbnH7Ye4NNS22aADkstgYAq2mg37oaV0MnLEkAs99f1uKHN6EDwd+mEs9XNU9kZNTxlNTUIxz9p+jdBzVIulkqcmCH7QK0JUc7Mr31ddaj4IPr3Qy56flLNlqrLbDSBgANPQlIxUqKpfrK6xJ5zUvR+YGBAJ4NB66hpI8UemkIm3bwvzjpdmXFOK1V5qRsSkYJG6C6Szy7M5DfVLayvlqD2zloNArjfnLA/OZzUsVMS+g0PfXB1lDmjqj0mF5BBSHzImRtuaEtLiU7bv/ZVz8z4whWw0rv/AGVc/M+MIV1IjrR8d379Vc/4/wCA7n7BNJr7KPbl/FEJEw7mvso9uX8UQkYoLJ8H+7KUtL/ZfzPqr1cbKxMSBS26S/LDDMUeWgf6ajq6pw3Q9bFt2UtJgqaKHUKFFoUOUk7FoOg/2I8oUjtsm2XpV0Oy7i23BrGvoI8IdBjvUUTZM25FCMkLU4r3ZIlIq9Z9SBiWq8ofy1a9xx2GK/LXsQ+jitstKeQnBLtM2ZZOjTpNPX0GLjcbLKzNZrU7msP4AK+5cPQfuydhw2GLJeu4UvPpzlDMdpyXUjH/AHDwhv8AXE7JTyQPvbkU/htBkzOFVjEN9QkZejJy5Lo4xKLE1KHEOIxUgbHEjRvHugicflp+xXqjBCjp5zDm8ajvoYIOjtgtbdI3NeX2I95xQODmnuKbt3mgiXbCAEjNJokUFa6aDXHHfh9QknqKUOTqJ1kQQQNF3hLH/UUkxZ7Xkm/ZEZ+jmvJN+yIIIeXlCFH0c15Jv2RAbOa8k37IjEEZeVpMyyWUiwVpCUhPL5NOT9Zs0RRuJN+TR7IggicrPFKqbKJER5+yvbbKfoFxOanNork05PPGrRCy+jmvJN+yIIIa0J+WkNb47uZR9HNeSb9kQfRzXkm/ZEEEHXlCITZzXkm/ZHyhy5O3TxBvE4ZwGOgA6N0EECVf0LrGpq1mwthxKwFDMVgoVGg6jBBBCeTvTOmcQCv/2Q=="/>
          <p:cNvSpPr>
            <a:spLocks noChangeAspect="1" noChangeArrowheads="1"/>
          </p:cNvSpPr>
          <p:nvPr/>
        </p:nvSpPr>
        <p:spPr bwMode="auto">
          <a:xfrm>
            <a:off x="612775" y="3206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2" name="AutoShape 10" descr="data:image/jpeg;base64,/9j/4AAQSkZJRgABAQAAAQABAAD/2wCEAAkGBhQSERUUEBIRFBQWFhgYFhgYGR0YFBgYFxwZGh4cGRYXJywhFxokHRQYIC8gJCcpLCwsFx4xNTAqNSYrLCkBCQoKDQwOGg8PGi4kHyU1LSozLDIvNSwqNCwpLjUsKSwwMCo0KiwsLCwsLCwpNC8pLCwsLSksLCw0Li4sLCwtLP/AABEIAFIAeAMBIgACEQEDEQH/xAAcAAACAgMBAQAAAAAAAAAAAAAABwUGAQMECAL/xABJEAABAgMDBgcMCAQHAQAAAAABAgMABBEFBiEHEjFBUXETFCIyYWKTFiNCUlNUgZGSobPRFTM2Q3KDsdIYc+LwJCZjgqLBwwj/xAAbAQADAAMBAQAAAAAAAAAAAAAEBQYAAQMCB//EADIRAAEDAQYDBgYCAwAAAAAAAAEAAgMEBRESIUFRE3GRIjEzobHBFCMyUmGBFfAGNNH/2gAMAwEAAhEDEQA/APm7eUJco6WZxrhGgoiqkjhkCuGnnCmo+gw1ZbidoMHMDTrSxRVAAdxpQpUPRCblb7Ss9/h7WQG3Ekpam0ChSAaAOJ2aMdG7TGXrOnLIcD8u5nMqpmvI5TDiToCxoHp9BjnIyamPbGW6dhlNXj5fYk20K6L9ZHH2CXZBTjzWJLecS8gdHlB798K8vLGlSxTSKmsekLoZT2Zyjb1GX9GaTyFnqK29U4xrv1kql5+rjdGZnyiRyV/zEjTvGO+GlNXgi5+Y3/6klRSyQuwvFxXnLjCvHV6zBxhXjL9ZiTvJdSZkHODmmympOaoYtrG1Kte7TEPDkYXNvCDORTssBA7l1qIGd3zleF9aBp0ws+GV4yvWYZ13/sq5+Z8YQrqxG2j45/fqrmwADA68a+wTQaQO5d5dBnUXyvC+tHhaYS/GFeMr2jDqZ+yj25fxRCRh/ZQvh/uylbRyqX8z6rZxhXjq9Zg4wrx1esx3WBdx+ddDUq2pasK05qQda1HBIh73FyQsSWa7MUfmBiCR3tB6iTpPWPugyeeOHv79kG1pKoVxckczN5rs2p2XY0gVIdcHQk8wdJxhyIkJOz5ehS00ygaVYn0qVUqUYjL35RmJKqEkPP6m0nAHrq8HdphXpanrZdLi1UbRpWrkMNDXTpp6dpidqKx0hu12CdUlml7eJKcLNz7KRvblIVMK4GQaDaCaZ4QOGX+EAVQPfBEbO3ulLMBassJmJnELmliqE7Q0nR6a03wR6ZZtRKMTjciTalNB2IYwQNT3lLia56/xK/WLBdS/r8jVAzXpdXPYcxbIOmninpGG0GL+MgBXy+OgZ3KpwWjOxpXO6Yz/AA8Hz4dl/VDs1NO9uFx8ip0NeDeFGKu9LWikvWQsIdAq5KLNFpO1s6x7t0SF1cp78moMT6VrQk5pKq8M3vrzx0HHZG+WyArbWlbVoFC0mqVJbIUD0EKi5T2T8TTARPuJdfTgmYQjg3KdYVIV+kIqiCNjsUDv0nsFoiRvCq24hvqFLrEpacviG32F+mh/VCh6xCZv1kXels52RznmRUlGl5A/9ANox2xerByXPybnCS8/mnWODqhXQpOdjDDZSaDOoTTGgoK9AjpT1EseflogKmKFrvluxDlcUo7vj/Krn5nxhCtj0PlEZSiy5oISlIKamgoKlaSThrJjzxC+tfjlxbqosDwHc/ZNNv7KPbl/FEVW4uR9+czXZrOYlziPKuDqpPNB8Y+gQ08lTCV2U0laQpJWuoIqMFkjA9Ii6LGGFKwxpql8cOFuuqma5oNTITufVQ0lZ8pZkvRsNsMoFVE6SdqlHFSvfC1vdlXdmFcDZ4UhJwzwO+rr4g8H9d0WK8WTWYnl50xP1A5qA3RtO4Z3vOMd9k5O0SjJ4otKZk4cYcRwhSDpzUVAH91gR3Ekdd3DdG05o6dvEd23aDQdUt27qsSSBMWy4UlWKJZJq+4T4+sDb+uqKxevKE9OJ4FtKZaVTglhvAU65HPPuhhT2Qd19xTj1oqcWrFSlNVJ/wCXujR/DwfPh2X9UNqRlJAL77zyKX1dXPVOvecttEmoIciv/nk+fDsv6oIY/GQb+RQGByqD16ZsKIE1MAAkDvitFTHx3WTnncz2ivnEdMc9X4lfqY1RDYjuvqbYYsI7I6KW7rJzzuZ7RXzjHdZOedzPaK+cRUEZiO63wYftHRS3dZOedzPaK+cHdZOedzPaK+cRMEZed1vgw/aOgUjM3imXElDkw+tJ0pUslJ3gxHRmMRq9e2sa36RcpCUvBMNJzGph5CRoSlZCRXYBG7usnPO5ntFfOImCN4juvBiiJvLR0Ut3WTnncz2ivnB3WTnncz2ivnETBGYjutcGH7R0Ut3WTnncz2ivnB3WTnncz2ivnETBGYjus4MP2jopU3snPO5ntFfOCIqkEZiO65uhj0aOicrd5rvgALMpnDBXeVk5w015G2Pruqu7tlOwX+yEDNHlr/Er9Y22dZjsw4lthtbjitCUip+QHSYsP42G68n0Xzf4qbc9U+e6m7u2U7Bf7ImpGVsl1gzCGJbgB94pooT6C4BX0QrpO6MpZgDlpETM1SqZVBqhB1cKrXu0dBj6HH7aezUijSSAAOTLtD/s09O6E9S6nYcMWZTelpqmVvEkeWs3JPkr4m2bCJACZUkmgAYWSa7KJxizM3RkVJChJy9CKirYBx6CKiI66GT1iRGf9a9rcUNG0IHgjp0xC36yyMSmc1KgPvjA0PekHrKHOPVHrjUMT5Mrs0NUzsa66F7rtyV23+uxKtWdMLalmELSgZqkoAI5SRgRvhEw3Ze2XZq7Tz0wsrcXwlTgNDoAAA0ADCkKGAqxmCTDsqWwnudC4k35+yduTK7cq9Z7S3pdlaypwFSkgk0UdZ3RaV3OkQK8Tl+zB9wiiWVaLjF2VusrKHEZ5SoaQeFG3eY3XGy1NTOazPZrDxoAvQys7/uz0HDpg6GAuiDwL1N1s721DxiPedfypB61rDQSlaJVKgaEFhYII2gpwiRclbKEvxkMSymfHQ1ngbwgEimuowjovVcSXn01XyHacl1NM70+OnfCqfk5+xHipJJbJ5wGcw4NihqPqO+By4sN7hePwjYI2VLLopCH7E5HkVc+6m722U7Bf7IO6m722U7Bf7IpU3d+StblSZRJzp0sKwYdPUPgnd6oX1r2M9KulqZbW0salaxtB0KHSIcU9PSzi9p/WSVTvqoHYX3g8ynqb03e1GU7Bf7II8+iMwT/ABkP58kP8XL9x6lXC72Tx6bK3nVCXlUrVnvOYCmdjmA886q6IsDt6WZNBl7GbKM7krmFDOfdPVqMBsw3CNbnH7Ye4NNS22aADkstgYAq2mg37oaV0MnLEkAs99f1uKHN6EDwd+mEs9XNU9kZNTxlNTUIxz9p+jdBzVIulkqcmCH7QK0JUc7Mr31ddaj4IPr3Qy56flLNlqrLbDSBgANPQlIxUqKpfrK6xJ5zUvR+YGBAJ4NB66hpI8UemkIm3bwvzjpdmXFOK1V5qRsSkYJG6C6Szy7M5DfVLayvlqD2zloNArjfnLA/OZzUsVMS+g0PfXB1lDmjqj0mF5BBSHzImRtuaEtLiU7bv/ZVz8z4whWw0rv/AGVc/M+MIV1IjrR8d379Vc/4/wCA7n7BNJr7KPbl/FEJEw7mvso9uX8UQkYoLJ8H+7KUtL/ZfzPqr1cbKxMSBS26S/LDDMUeWgf6ajq6pw3Q9bFt2UtJgqaKHUKFFoUOUk7FoOg/2I8oUjtsm2XpV0Oy7i23BrGvoI8IdBjvUUTZM25FCMkLU4r3ZIlIq9Z9SBiWq8ofy1a9xx2GK/LXsQ+jitstKeQnBLtM2ZZOjTpNPX0GLjcbLKzNZrU7msP4AK+5cPQfuydhw2GLJeu4UvPpzlDMdpyXUjH/AHDwhv8AXE7JTyQPvbkU/htBkzOFVjEN9QkZejJy5Lo4xKLE1KHEOIxUgbHEjRvHugicflp+xXqjBCjp5zDm8ajvoYIOjtgtbdI3NeX2I95xQODmnuKbt3mgiXbCAEjNJokUFa6aDXHHfh9QknqKUOTqJ1kQQQNF3hLH/UUkxZ7Xkm/ZEZ+jmvJN+yIIIeXlCFH0c15Jv2RAbOa8k37IjEEZeVpMyyWUiwVpCUhPL5NOT9Zs0RRuJN+TR7IggicrPFKqbKJER5+yvbbKfoFxOanNork05PPGrRCy+jmvJN+yIIIa0J+WkNb47uZR9HNeSb9kQfRzXkm/ZEEEHXlCITZzXkm/ZHyhy5O3TxBvE4ZwGOgA6N0EECVf0LrGpq1mwthxKwFDMVgoVGg6jBBBCeTvTOmcQCv/2Q=="/>
          <p:cNvSpPr>
            <a:spLocks noChangeAspect="1" noChangeArrowheads="1"/>
          </p:cNvSpPr>
          <p:nvPr/>
        </p:nvSpPr>
        <p:spPr bwMode="auto">
          <a:xfrm>
            <a:off x="765175" y="4730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3" name="AutoShape 12" descr="data:image/jpeg;base64,/9j/4AAQSkZJRgABAQAAAQABAAD/2wCEAAkGBhQSERUUEBIRFBQWFhgYFhgYGR0YFBgYFxwZGh4cGRYXJywhFxokHRQYIC8gJCcpLCwsFx4xNTAqNSYrLCkBCQoKDQwOGg8PGi4kHyU1LSozLDIvNSwqNCwpLjUsKSwwMCo0KiwsLCwsLCwpNC8pLCwsLSksLCw0Li4sLCwtLP/AABEIAFIAeAMBIgACEQEDEQH/xAAcAAACAgMBAQAAAAAAAAAAAAAABwUGAQMECAL/xABJEAABAgMDBgcMCAQHAQAAAAABAgMABBEFBiEHEjFBUXETFCIyYWKTFiNCUlNUgZGSobPRFTM2Q3KDsdIYc+LwJCZjgqLBwwj/xAAbAQADAAMBAQAAAAAAAAAAAAAEBQYAAQMCB//EADIRAAEDAQYDBgYCAwAAAAAAAAEAAgMEBRESIUFRE3GRIjEzobHBFCMyUmGBFfAGNNH/2gAMAwEAAhEDEQA/APm7eUJco6WZxrhGgoiqkjhkCuGnnCmo+gw1ZbidoMHMDTrSxRVAAdxpQpUPRCblb7Ss9/h7WQG3Ekpam0ChSAaAOJ2aMdG7TGXrOnLIcD8u5nMqpmvI5TDiToCxoHp9BjnIyamPbGW6dhlNXj5fYk20K6L9ZHH2CXZBTjzWJLecS8gdHlB798K8vLGlSxTSKmsekLoZT2Zyjb1GX9GaTyFnqK29U4xrv1kql5+rjdGZnyiRyV/zEjTvGO+GlNXgi5+Y3/6klRSyQuwvFxXnLjCvHV6zBxhXjL9ZiTvJdSZkHODmmympOaoYtrG1Kte7TEPDkYXNvCDORTssBA7l1qIGd3zleF9aBp0ws+GV4yvWYZ13/sq5+Z8YQrqxG2j45/fqrmwADA68a+wTQaQO5d5dBnUXyvC+tHhaYS/GFeMr2jDqZ+yj25fxRCRh/ZQvh/uylbRyqX8z6rZxhXjq9Zg4wrx1esx3WBdx+ddDUq2pasK05qQda1HBIh73FyQsSWa7MUfmBiCR3tB6iTpPWPugyeeOHv79kG1pKoVxckczN5rs2p2XY0gVIdcHQk8wdJxhyIkJOz5ehS00ygaVYn0qVUqUYjL35RmJKqEkPP6m0nAHrq8HdphXpanrZdLi1UbRpWrkMNDXTpp6dpidqKx0hu12CdUlml7eJKcLNz7KRvblIVMK4GQaDaCaZ4QOGX+EAVQPfBEbO3ulLMBassJmJnELmliqE7Q0nR6a03wR6ZZtRKMTjciTalNB2IYwQNT3lLia56/xK/WLBdS/r8jVAzXpdXPYcxbIOmninpGG0GL+MgBXy+OgZ3KpwWjOxpXO6Yz/AA8Hz4dl/VDs1NO9uFx8ip0NeDeFGKu9LWikvWQsIdAq5KLNFpO1s6x7t0SF1cp78moMT6VrQk5pKq8M3vrzx0HHZG+WyArbWlbVoFC0mqVJbIUD0EKi5T2T8TTARPuJdfTgmYQjg3KdYVIV+kIqiCNjsUDv0nsFoiRvCq24hvqFLrEpacviG32F+mh/VCh6xCZv1kXels52RznmRUlGl5A/9ANox2xerByXPybnCS8/mnWODqhXQpOdjDDZSaDOoTTGgoK9AjpT1EseflogKmKFrvluxDlcUo7vj/Krn5nxhCtj0PlEZSiy5oISlIKamgoKlaSThrJjzxC+tfjlxbqosDwHc/ZNNv7KPbl/FEVW4uR9+czXZrOYlziPKuDqpPNB8Y+gQ08lTCV2U0laQpJWuoIqMFkjA9Ii6LGGFKwxpql8cOFuuqma5oNTITufVQ0lZ8pZkvRsNsMoFVE6SdqlHFSvfC1vdlXdmFcDZ4UhJwzwO+rr4g8H9d0WK8WTWYnl50xP1A5qA3RtO4Z3vOMd9k5O0SjJ4otKZk4cYcRwhSDpzUVAH91gR3Ekdd3DdG05o6dvEd23aDQdUt27qsSSBMWy4UlWKJZJq+4T4+sDb+uqKxevKE9OJ4FtKZaVTglhvAU65HPPuhhT2Qd19xTj1oqcWrFSlNVJ/wCXujR/DwfPh2X9UNqRlJAL77zyKX1dXPVOvecttEmoIciv/nk+fDsv6oIY/GQb+RQGByqD16ZsKIE1MAAkDvitFTHx3WTnncz2ivnEdMc9X4lfqY1RDYjuvqbYYsI7I6KW7rJzzuZ7RXzjHdZOedzPaK+cRUEZiO63wYftHRS3dZOedzPaK+cHdZOedzPaK+cRMEZed1vgw/aOgUjM3imXElDkw+tJ0pUslJ3gxHRmMRq9e2sa36RcpCUvBMNJzGph5CRoSlZCRXYBG7usnPO5ntFfOImCN4juvBiiJvLR0Ut3WTnncz2ivnB3WTnncz2ivnETBGYjutcGH7R0Ut3WTnncz2ivnB3WTnncz2ivnETBGYjus4MP2jopU3snPO5ntFfOCIqkEZiO65uhj0aOicrd5rvgALMpnDBXeVk5w015G2Pruqu7tlOwX+yEDNHlr/Er9Y22dZjsw4lthtbjitCUip+QHSYsP42G68n0Xzf4qbc9U+e6m7u2U7Bf7ImpGVsl1gzCGJbgB94pooT6C4BX0QrpO6MpZgDlpETM1SqZVBqhB1cKrXu0dBj6HH7aezUijSSAAOTLtD/s09O6E9S6nYcMWZTelpqmVvEkeWs3JPkr4m2bCJACZUkmgAYWSa7KJxizM3RkVJChJy9CKirYBx6CKiI66GT1iRGf9a9rcUNG0IHgjp0xC36yyMSmc1KgPvjA0PekHrKHOPVHrjUMT5Mrs0NUzsa66F7rtyV23+uxKtWdMLalmELSgZqkoAI5SRgRvhEw3Ze2XZq7Tz0wsrcXwlTgNDoAAA0ADCkKGAqxmCTDsqWwnudC4k35+yduTK7cq9Z7S3pdlaypwFSkgk0UdZ3RaV3OkQK8Tl+zB9wiiWVaLjF2VusrKHEZ5SoaQeFG3eY3XGy1NTOazPZrDxoAvQys7/uz0HDpg6GAuiDwL1N1s721DxiPedfypB61rDQSlaJVKgaEFhYII2gpwiRclbKEvxkMSymfHQ1ngbwgEimuowjovVcSXn01XyHacl1NM70+OnfCqfk5+xHipJJbJ5wGcw4NihqPqO+By4sN7hePwjYI2VLLopCH7E5HkVc+6m722U7Bf7IO6m722U7Bf7IpU3d+StblSZRJzp0sKwYdPUPgnd6oX1r2M9KulqZbW0salaxtB0KHSIcU9PSzi9p/WSVTvqoHYX3g8ynqb03e1GU7Bf7II8+iMwT/ABkP58kP8XL9x6lXC72Tx6bK3nVCXlUrVnvOYCmdjmA886q6IsDt6WZNBl7GbKM7krmFDOfdPVqMBsw3CNbnH7Ye4NNS22aADkstgYAq2mg37oaV0MnLEkAs99f1uKHN6EDwd+mEs9XNU9kZNTxlNTUIxz9p+jdBzVIulkqcmCH7QK0JUc7Mr31ddaj4IPr3Qy56flLNlqrLbDSBgANPQlIxUqKpfrK6xJ5zUvR+YGBAJ4NB66hpI8UemkIm3bwvzjpdmXFOK1V5qRsSkYJG6C6Szy7M5DfVLayvlqD2zloNArjfnLA/OZzUsVMS+g0PfXB1lDmjqj0mF5BBSHzImRtuaEtLiU7bv/ZVz8z4whWw0rv/AGVc/M+MIV1IjrR8d379Vc/4/wCA7n7BNJr7KPbl/FEJEw7mvso9uX8UQkYoLJ8H+7KUtL/ZfzPqr1cbKxMSBS26S/LDDMUeWgf6ajq6pw3Q9bFt2UtJgqaKHUKFFoUOUk7FoOg/2I8oUjtsm2XpV0Oy7i23BrGvoI8IdBjvUUTZM25FCMkLU4r3ZIlIq9Z9SBiWq8ofy1a9xx2GK/LXsQ+jitstKeQnBLtM2ZZOjTpNPX0GLjcbLKzNZrU7msP4AK+5cPQfuydhw2GLJeu4UvPpzlDMdpyXUjH/AHDwhv8AXE7JTyQPvbkU/htBkzOFVjEN9QkZejJy5Lo4xKLE1KHEOIxUgbHEjRvHugicflp+xXqjBCjp5zDm8ajvoYIOjtgtbdI3NeX2I95xQODmnuKbt3mgiXbCAEjNJokUFa6aDXHHfh9QknqKUOTqJ1kQQQNF3hLH/UUkxZ7Xkm/ZEZ+jmvJN+yIIIeXlCFH0c15Jv2RAbOa8k37IjEEZeVpMyyWUiwVpCUhPL5NOT9Zs0RRuJN+TR7IggicrPFKqbKJER5+yvbbKfoFxOanNork05PPGrRCy+jmvJN+yIIIa0J+WkNb47uZR9HNeSb9kQfRzXkm/ZEEEHXlCITZzXkm/ZHyhy5O3TxBvE4ZwGOgA6N0EECVf0LrGpq1mwthxKwFDMVgoVGg6jBBBCeTvTOmcQCv/2Q=="/>
          <p:cNvSpPr>
            <a:spLocks noChangeAspect="1" noChangeArrowheads="1"/>
          </p:cNvSpPr>
          <p:nvPr/>
        </p:nvSpPr>
        <p:spPr bwMode="auto">
          <a:xfrm>
            <a:off x="917575" y="6254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4" name="AutoShape 14" descr="data:image/jpeg;base64,/9j/4AAQSkZJRgABAQAAAQABAAD/2wCEAAkGBhQSERUUEBIRFBQWFhgYFhgYGR0YFBgYFxwZGh4cGRYXJywhFxokHRQYIC8gJCcpLCwsFx4xNTAqNSYrLCkBCQoKDQwOGg8PGi4kHyU1LSozLDIvNSwqNCwpLjUsKSwwMCo0KiwsLCwsLCwpNC8pLCwsLSksLCw0Li4sLCwtLP/AABEIAFIAeAMBIgACEQEDEQH/xAAcAAACAgMBAQAAAAAAAAAAAAAABwUGAQMECAL/xABJEAABAgMDBgcMCAQHAQAAAAABAgMABBEFBiEHEjFBUXETFCIyYWKTFiNCUlNUgZGSobPRFTM2Q3KDsdIYc+LwJCZjgqLBwwj/xAAbAQADAAMBAQAAAAAAAAAAAAAEBQYAAQMCB//EADIRAAEDAQYDBgYCAwAAAAAAAAEAAgMEBRESIUFRE3GRIjEzobHBFCMyUmGBFfAGNNH/2gAMAwEAAhEDEQA/APm7eUJco6WZxrhGgoiqkjhkCuGnnCmo+gw1ZbidoMHMDTrSxRVAAdxpQpUPRCblb7Ss9/h7WQG3Ekpam0ChSAaAOJ2aMdG7TGXrOnLIcD8u5nMqpmvI5TDiToCxoHp9BjnIyamPbGW6dhlNXj5fYk20K6L9ZHH2CXZBTjzWJLecS8gdHlB798K8vLGlSxTSKmsekLoZT2Zyjb1GX9GaTyFnqK29U4xrv1kql5+rjdGZnyiRyV/zEjTvGO+GlNXgi5+Y3/6klRSyQuwvFxXnLjCvHV6zBxhXjL9ZiTvJdSZkHODmmympOaoYtrG1Kte7TEPDkYXNvCDORTssBA7l1qIGd3zleF9aBp0ws+GV4yvWYZ13/sq5+Z8YQrqxG2j45/fqrmwADA68a+wTQaQO5d5dBnUXyvC+tHhaYS/GFeMr2jDqZ+yj25fxRCRh/ZQvh/uylbRyqX8z6rZxhXjq9Zg4wrx1esx3WBdx+ddDUq2pasK05qQda1HBIh73FyQsSWa7MUfmBiCR3tB6iTpPWPugyeeOHv79kG1pKoVxckczN5rs2p2XY0gVIdcHQk8wdJxhyIkJOz5ehS00ygaVYn0qVUqUYjL35RmJKqEkPP6m0nAHrq8HdphXpanrZdLi1UbRpWrkMNDXTpp6dpidqKx0hu12CdUlml7eJKcLNz7KRvblIVMK4GQaDaCaZ4QOGX+EAVQPfBEbO3ulLMBassJmJnELmliqE7Q0nR6a03wR6ZZtRKMTjciTalNB2IYwQNT3lLia56/xK/WLBdS/r8jVAzXpdXPYcxbIOmninpGG0GL+MgBXy+OgZ3KpwWjOxpXO6Yz/AA8Hz4dl/VDs1NO9uFx8ip0NeDeFGKu9LWikvWQsIdAq5KLNFpO1s6x7t0SF1cp78moMT6VrQk5pKq8M3vrzx0HHZG+WyArbWlbVoFC0mqVJbIUD0EKi5T2T8TTARPuJdfTgmYQjg3KdYVIV+kIqiCNjsUDv0nsFoiRvCq24hvqFLrEpacviG32F+mh/VCh6xCZv1kXels52RznmRUlGl5A/9ANox2xerByXPybnCS8/mnWODqhXQpOdjDDZSaDOoTTGgoK9AjpT1EseflogKmKFrvluxDlcUo7vj/Krn5nxhCtj0PlEZSiy5oISlIKamgoKlaSThrJjzxC+tfjlxbqosDwHc/ZNNv7KPbl/FEVW4uR9+czXZrOYlziPKuDqpPNB8Y+gQ08lTCV2U0laQpJWuoIqMFkjA9Ii6LGGFKwxpql8cOFuuqma5oNTITufVQ0lZ8pZkvRsNsMoFVE6SdqlHFSvfC1vdlXdmFcDZ4UhJwzwO+rr4g8H9d0WK8WTWYnl50xP1A5qA3RtO4Z3vOMd9k5O0SjJ4otKZk4cYcRwhSDpzUVAH91gR3Ekdd3DdG05o6dvEd23aDQdUt27qsSSBMWy4UlWKJZJq+4T4+sDb+uqKxevKE9OJ4FtKZaVTglhvAU65HPPuhhT2Qd19xTj1oqcWrFSlNVJ/wCXujR/DwfPh2X9UNqRlJAL77zyKX1dXPVOvecttEmoIciv/nk+fDsv6oIY/GQb+RQGByqD16ZsKIE1MAAkDvitFTHx3WTnncz2ivnEdMc9X4lfqY1RDYjuvqbYYsI7I6KW7rJzzuZ7RXzjHdZOedzPaK+cRUEZiO63wYftHRS3dZOedzPaK+cHdZOedzPaK+cRMEZed1vgw/aOgUjM3imXElDkw+tJ0pUslJ3gxHRmMRq9e2sa36RcpCUvBMNJzGph5CRoSlZCRXYBG7usnPO5ntFfOImCN4juvBiiJvLR0Ut3WTnncz2ivnB3WTnncz2ivnETBGYjutcGH7R0Ut3WTnncz2ivnB3WTnncz2ivnETBGYjus4MP2jopU3snPO5ntFfOCIqkEZiO65uhj0aOicrd5rvgALMpnDBXeVk5w015G2Pruqu7tlOwX+yEDNHlr/Er9Y22dZjsw4lthtbjitCUip+QHSYsP42G68n0Xzf4qbc9U+e6m7u2U7Bf7ImpGVsl1gzCGJbgB94pooT6C4BX0QrpO6MpZgDlpETM1SqZVBqhB1cKrXu0dBj6HH7aezUijSSAAOTLtD/s09O6E9S6nYcMWZTelpqmVvEkeWs3JPkr4m2bCJACZUkmgAYWSa7KJxizM3RkVJChJy9CKirYBx6CKiI66GT1iRGf9a9rcUNG0IHgjp0xC36yyMSmc1KgPvjA0PekHrKHOPVHrjUMT5Mrs0NUzsa66F7rtyV23+uxKtWdMLalmELSgZqkoAI5SRgRvhEw3Ze2XZq7Tz0wsrcXwlTgNDoAAA0ADCkKGAqxmCTDsqWwnudC4k35+yduTK7cq9Z7S3pdlaypwFSkgk0UdZ3RaV3OkQK8Tl+zB9wiiWVaLjF2VusrKHEZ5SoaQeFG3eY3XGy1NTOazPZrDxoAvQys7/uz0HDpg6GAuiDwL1N1s721DxiPedfypB61rDQSlaJVKgaEFhYII2gpwiRclbKEvxkMSymfHQ1ngbwgEimuowjovVcSXn01XyHacl1NM70+OnfCqfk5+xHipJJbJ5wGcw4NihqPqO+By4sN7hePwjYI2VLLopCH7E5HkVc+6m722U7Bf7IO6m722U7Bf7IpU3d+StblSZRJzp0sKwYdPUPgnd6oX1r2M9KulqZbW0salaxtB0KHSIcU9PSzi9p/WSVTvqoHYX3g8ynqb03e1GU7Bf7II8+iMwT/ABkP58kP8XL9x6lXC72Tx6bK3nVCXlUrVnvOYCmdjmA886q6IsDt6WZNBl7GbKM7krmFDOfdPVqMBsw3CNbnH7Ye4NNS22aADkstgYAq2mg37oaV0MnLEkAs99f1uKHN6EDwd+mEs9XNU9kZNTxlNTUIxz9p+jdBzVIulkqcmCH7QK0JUc7Mr31ddaj4IPr3Qy56flLNlqrLbDSBgANPQlIxUqKpfrK6xJ5zUvR+YGBAJ4NB66hpI8UemkIm3bwvzjpdmXFOK1V5qRsSkYJG6C6Szy7M5DfVLayvlqD2zloNArjfnLA/OZzUsVMS+g0PfXB1lDmjqj0mF5BBSHzImRtuaEtLiU7bv/ZVz8z4whWw0rv/AGVc/M+MIV1IjrR8d379Vc/4/wCA7n7BNJr7KPbl/FEJEw7mvso9uX8UQkYoLJ8H+7KUtL/ZfzPqr1cbKxMSBS26S/LDDMUeWgf6ajq6pw3Q9bFt2UtJgqaKHUKFFoUOUk7FoOg/2I8oUjtsm2XpV0Oy7i23BrGvoI8IdBjvUUTZM25FCMkLU4r3ZIlIq9Z9SBiWq8ofy1a9xx2GK/LXsQ+jitstKeQnBLtM2ZZOjTpNPX0GLjcbLKzNZrU7msP4AK+5cPQfuydhw2GLJeu4UvPpzlDMdpyXUjH/AHDwhv8AXE7JTyQPvbkU/htBkzOFVjEN9QkZejJy5Lo4xKLE1KHEOIxUgbHEjRvHugicflp+xXqjBCjp5zDm8ajvoYIOjtgtbdI3NeX2I95xQODmnuKbt3mgiXbCAEjNJokUFa6aDXHHfh9QknqKUOTqJ1kQQQNF3hLH/UUkxZ7Xkm/ZEZ+jmvJN+yIIIeXlCFH0c15Jv2RAbOa8k37IjEEZeVpMyyWUiwVpCUhPL5NOT9Zs0RRuJN+TR7IggicrPFKqbKJER5+yvbbKfoFxOanNork05PPGrRCy+jmvJN+yIIIa0J+WkNb47uZR9HNeSb9kQfRzXkm/ZEEEHXlCITZzXkm/ZHyhy5O3TxBvE4ZwGOgA6N0EECVf0LrGpq1mwthxKwFDMVgoVGg6jBBBCeTvTOmcQCv/2Q=="/>
          <p:cNvSpPr>
            <a:spLocks noChangeAspect="1" noChangeArrowheads="1"/>
          </p:cNvSpPr>
          <p:nvPr/>
        </p:nvSpPr>
        <p:spPr bwMode="auto">
          <a:xfrm>
            <a:off x="1196321" y="199954"/>
            <a:ext cx="609590" cy="6095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5" name="AutoShape 16" descr="data:image/jpeg;base64,/9j/4AAQSkZJRgABAQAAAQABAAD/2wCEAAkGBhQSERUUEBIRFBQWFhgYFhgYGR0YFBgYFxwZGh4cGRYXJywhFxokHRQYIC8gJCcpLCwsFx4xNTAqNSYrLCkBCQoKDQwOGg8PGi4kHyU1LSozLDIvNSwqNCwpLjUsKSwwMCo0KiwsLCwsLCwpNC8pLCwsLSksLCw0Li4sLCwtLP/AABEIAFIAeAMBIgACEQEDEQH/xAAcAAACAgMBAQAAAAAAAAAAAAAABwUGAQMECAL/xABJEAABAgMDBgcMCAQHAQAAAAABAgMABBEFBiEHEjFBUXETFCIyYWKTFiNCUlNUgZGSobPRFTM2Q3KDsdIYc+LwJCZjgqLBwwj/xAAbAQADAAMBAQAAAAAAAAAAAAAEBQYAAQMCB//EADIRAAEDAQYDBgYCAwAAAAAAAAEAAgMEBRESIUFRE3GRIjEzobHBFCMyUmGBFfAGNNH/2gAMAwEAAhEDEQA/APm7eUJco6WZxrhGgoiqkjhkCuGnnCmo+gw1ZbidoMHMDTrSxRVAAdxpQpUPRCblb7Ss9/h7WQG3Ekpam0ChSAaAOJ2aMdG7TGXrOnLIcD8u5nMqpmvI5TDiToCxoHp9BjnIyamPbGW6dhlNXj5fYk20K6L9ZHH2CXZBTjzWJLecS8gdHlB798K8vLGlSxTSKmsekLoZT2Zyjb1GX9GaTyFnqK29U4xrv1kql5+rjdGZnyiRyV/zEjTvGO+GlNXgi5+Y3/6klRSyQuwvFxXnLjCvHV6zBxhXjL9ZiTvJdSZkHODmmympOaoYtrG1Kte7TEPDkYXNvCDORTssBA7l1qIGd3zleF9aBp0ws+GV4yvWYZ13/sq5+Z8YQrqxG2j45/fqrmwADA68a+wTQaQO5d5dBnUXyvC+tHhaYS/GFeMr2jDqZ+yj25fxRCRh/ZQvh/uylbRyqX8z6rZxhXjq9Zg4wrx1esx3WBdx+ddDUq2pasK05qQda1HBIh73FyQsSWa7MUfmBiCR3tB6iTpPWPugyeeOHv79kG1pKoVxckczN5rs2p2XY0gVIdcHQk8wdJxhyIkJOz5ehS00ygaVYn0qVUqUYjL35RmJKqEkPP6m0nAHrq8HdphXpanrZdLi1UbRpWrkMNDXTpp6dpidqKx0hu12CdUlml7eJKcLNz7KRvblIVMK4GQaDaCaZ4QOGX+EAVQPfBEbO3ulLMBassJmJnELmliqE7Q0nR6a03wR6ZZtRKMTjciTalNB2IYwQNT3lLia56/xK/WLBdS/r8jVAzXpdXPYcxbIOmninpGG0GL+MgBXy+OgZ3KpwWjOxpXO6Yz/AA8Hz4dl/VDs1NO9uFx8ip0NeDeFGKu9LWikvWQsIdAq5KLNFpO1s6x7t0SF1cp78moMT6VrQk5pKq8M3vrzx0HHZG+WyArbWlbVoFC0mqVJbIUD0EKi5T2T8TTARPuJdfTgmYQjg3KdYVIV+kIqiCNjsUDv0nsFoiRvCq24hvqFLrEpacviG32F+mh/VCh6xCZv1kXels52RznmRUlGl5A/9ANox2xerByXPybnCS8/mnWODqhXQpOdjDDZSaDOoTTGgoK9AjpT1EseflogKmKFrvluxDlcUo7vj/Krn5nxhCtj0PlEZSiy5oISlIKamgoKlaSThrJjzxC+tfjlxbqosDwHc/ZNNv7KPbl/FEVW4uR9+czXZrOYlziPKuDqpPNB8Y+gQ08lTCV2U0laQpJWuoIqMFkjA9Ii6LGGFKwxpql8cOFuuqma5oNTITufVQ0lZ8pZkvRsNsMoFVE6SdqlHFSvfC1vdlXdmFcDZ4UhJwzwO+rr4g8H9d0WK8WTWYnl50xP1A5qA3RtO4Z3vOMd9k5O0SjJ4otKZk4cYcRwhSDpzUVAH91gR3Ekdd3DdG05o6dvEd23aDQdUt27qsSSBMWy4UlWKJZJq+4T4+sDb+uqKxevKE9OJ4FtKZaVTglhvAU65HPPuhhT2Qd19xTj1oqcWrFSlNVJ/wCXujR/DwfPh2X9UNqRlJAL77zyKX1dXPVOvecttEmoIciv/nk+fDsv6oIY/GQb+RQGByqD16ZsKIE1MAAkDvitFTHx3WTnncz2ivnEdMc9X4lfqY1RDYjuvqbYYsI7I6KW7rJzzuZ7RXzjHdZOedzPaK+cRUEZiO63wYftHRS3dZOedzPaK+cHdZOedzPaK+cRMEZed1vgw/aOgUjM3imXElDkw+tJ0pUslJ3gxHRmMRq9e2sa36RcpCUvBMNJzGph5CRoSlZCRXYBG7usnPO5ntFfOImCN4juvBiiJvLR0Ut3WTnncz2ivnB3WTnncz2ivnETBGYjutcGH7R0Ut3WTnncz2ivnB3WTnncz2ivnETBGYjus4MP2jopU3snPO5ntFfOCIqkEZiO65uhj0aOicrd5rvgALMpnDBXeVk5w015G2Pruqu7tlOwX+yEDNHlr/Er9Y22dZjsw4lthtbjitCUip+QHSYsP42G68n0Xzf4qbc9U+e6m7u2U7Bf7ImpGVsl1gzCGJbgB94pooT6C4BX0QrpO6MpZgDlpETM1SqZVBqhB1cKrXu0dBj6HH7aezUijSSAAOTLtD/s09O6E9S6nYcMWZTelpqmVvEkeWs3JPkr4m2bCJACZUkmgAYWSa7KJxizM3RkVJChJy9CKirYBx6CKiI66GT1iRGf9a9rcUNG0IHgjp0xC36yyMSmc1KgPvjA0PekHrKHOPVHrjUMT5Mrs0NUzsa66F7rtyV23+uxKtWdMLalmELSgZqkoAI5SRgRvhEw3Ze2XZq7Tz0wsrcXwlTgNDoAAA0ADCkKGAqxmCTDsqWwnudC4k35+yduTK7cq9Z7S3pdlaypwFSkgk0UdZ3RaV3OkQK8Tl+zB9wiiWVaLjF2VusrKHEZ5SoaQeFG3eY3XGy1NTOazPZrDxoAvQys7/uz0HDpg6GAuiDwL1N1s721DxiPedfypB61rDQSlaJVKgaEFhYII2gpwiRclbKEvxkMSymfHQ1ngbwgEimuowjovVcSXn01XyHacl1NM70+OnfCqfk5+xHipJJbJ5wGcw4NihqPqO+By4sN7hePwjYI2VLLopCH7E5HkVc+6m722U7Bf7IO6m722U7Bf7IpU3d+StblSZRJzp0sKwYdPUPgnd6oX1r2M9KulqZbW0salaxtB0KHSIcU9PSzi9p/WSVTvqoHYX3g8ynqb03e1GU7Bf7II8+iMwT/ABkP58kP8XL9x6lXC72Tx6bK3nVCXlUrVnvOYCmdjmA886q6IsDt6WZNBl7GbKM7krmFDOfdPVqMBsw3CNbnH7Ye4NNS22aADkstgYAq2mg37oaV0MnLEkAs99f1uKHN6EDwd+mEs9XNU9kZNTxlNTUIxz9p+jdBzVIulkqcmCH7QK0JUc7Mr31ddaj4IPr3Qy56flLNlqrLbDSBgANPQlIxUqKpfrK6xJ5zUvR+YGBAJ4NB66hpI8UemkIm3bwvzjpdmXFOK1V5qRsSkYJG6C6Szy7M5DfVLayvlqD2zloNArjfnLA/OZzUsVMS+g0PfXB1lDmjqj0mF5BBSHzImRtuaEtLiU7bv/ZVz8z4whWw0rv/AGVc/M+MIV1IjrR8d379Vc/4/wCA7n7BNJr7KPbl/FEJEw7mvso9uX8UQkYoLJ8H+7KUtL/ZfzPqr1cbKxMSBS26S/LDDMUeWgf6ajq6pw3Q9bFt2UtJgqaKHUKFFoUOUk7FoOg/2I8oUjtsm2XpV0Oy7i23BrGvoI8IdBjvUUTZM25FCMkLU4r3ZIlIq9Z9SBiWq8ofy1a9xx2GK/LXsQ+jitstKeQnBLtM2ZZOjTpNPX0GLjcbLKzNZrU7msP4AK+5cPQfuydhw2GLJeu4UvPpzlDMdpyXUjH/AHDwhv8AXE7JTyQPvbkU/htBkzOFVjEN9QkZejJy5Lo4xKLE1KHEOIxUgbHEjRvHugicflp+xXqjBCjp5zDm8ajvoYIOjtgtbdI3NeX2I95xQODmnuKbt3mgiXbCAEjNJokUFa6aDXHHfh9QknqKUOTqJ1kQQQNF3hLH/UUkxZ7Xkm/ZEZ+jmvJN+yIIIeXlCFH0c15Jv2RAbOa8k37IjEEZeVpMyyWUiwVpCUhPL5NOT9Zs0RRuJN+TR7IggicrPFKqbKJER5+yvbbKfoFxOanNork05PPGrRCy+jmvJN+yIIIa0J+WkNb47uZR9HNeSb9kQfRzXkm/ZEEEHXlCITZzXkm/ZHyhy5O3TxBvE4ZwGOgA6N0EECVf0LrGpq1mwthxKwFDMVgoVGg6jBBBCeTvTOmcQCv/2Q=="/>
          <p:cNvSpPr>
            <a:spLocks noChangeAspect="1" noChangeArrowheads="1"/>
          </p:cNvSpPr>
          <p:nvPr/>
        </p:nvSpPr>
        <p:spPr bwMode="auto">
          <a:xfrm>
            <a:off x="1495569" y="85512"/>
            <a:ext cx="609590" cy="6095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2" name="Picture 1">
            <a:hlinkClick r:id="rId4" tooltip="Symetri in You Tube"/>
          </p:cNvPr>
          <p:cNvPicPr>
            <a:picLocks noChangeAspect="1"/>
          </p:cNvPicPr>
          <p:nvPr/>
        </p:nvPicPr>
        <p:blipFill>
          <a:blip r:embed="rId5"/>
          <a:stretch>
            <a:fillRect/>
          </a:stretch>
        </p:blipFill>
        <p:spPr>
          <a:xfrm>
            <a:off x="7524328" y="4731990"/>
            <a:ext cx="269389" cy="292814"/>
          </a:xfrm>
          <a:prstGeom prst="rect">
            <a:avLst/>
          </a:prstGeom>
        </p:spPr>
      </p:pic>
      <p:sp>
        <p:nvSpPr>
          <p:cNvPr id="19" name="Action Button: Movie 18">
            <a:hlinkClick r:id="" action="ppaction://noaction" highlightClick="1"/>
          </p:cNvPr>
          <p:cNvSpPr/>
          <p:nvPr/>
        </p:nvSpPr>
        <p:spPr>
          <a:xfrm>
            <a:off x="7020272" y="4775388"/>
            <a:ext cx="360040" cy="234441"/>
          </a:xfrm>
          <a:prstGeom prst="actionButtonMovi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8" name="Group 17"/>
          <p:cNvGrpSpPr/>
          <p:nvPr/>
        </p:nvGrpSpPr>
        <p:grpSpPr>
          <a:xfrm flipV="1">
            <a:off x="304800" y="4786755"/>
            <a:ext cx="3233496" cy="178953"/>
            <a:chOff x="2385249" y="4799169"/>
            <a:chExt cx="4236114" cy="234441"/>
          </a:xfrm>
        </p:grpSpPr>
        <p:pic>
          <p:nvPicPr>
            <p:cNvPr id="4" name="Bildobjekt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5238" y="4810574"/>
              <a:ext cx="294725" cy="223036"/>
            </a:xfrm>
            <a:prstGeom prst="rect">
              <a:avLst/>
            </a:prstGeom>
            <a:effectLst>
              <a:outerShdw blurRad="63500" sx="102000" sy="102000" algn="ctr" rotWithShape="0">
                <a:prstClr val="black">
                  <a:alpha val="40000"/>
                </a:prstClr>
              </a:outerShdw>
            </a:effectLst>
          </p:spPr>
        </p:pic>
        <p:pic>
          <p:nvPicPr>
            <p:cNvPr id="5" name="Bildobjekt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3668" y="4799169"/>
              <a:ext cx="362819" cy="221773"/>
            </a:xfrm>
            <a:prstGeom prst="rect">
              <a:avLst/>
            </a:prstGeom>
            <a:effectLst>
              <a:outerShdw blurRad="63500" sx="102000" sy="102000" algn="ctr" rotWithShape="0">
                <a:prstClr val="black">
                  <a:alpha val="40000"/>
                </a:prstClr>
              </a:outerShdw>
            </a:effectLst>
          </p:spPr>
        </p:pic>
        <p:pic>
          <p:nvPicPr>
            <p:cNvPr id="6" name="Bildobjekt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84593" y="4806181"/>
              <a:ext cx="296940" cy="216024"/>
            </a:xfrm>
            <a:prstGeom prst="rect">
              <a:avLst/>
            </a:prstGeom>
            <a:effectLst>
              <a:outerShdw blurRad="63500" sx="102000" sy="102000" algn="ctr" rotWithShape="0">
                <a:prstClr val="black">
                  <a:alpha val="40000"/>
                </a:prstClr>
              </a:outerShdw>
            </a:effectLst>
          </p:spPr>
        </p:pic>
        <p:pic>
          <p:nvPicPr>
            <p:cNvPr id="7" name="Bildobjekt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85249" y="4806181"/>
              <a:ext cx="345639" cy="216024"/>
            </a:xfrm>
            <a:prstGeom prst="rect">
              <a:avLst/>
            </a:prstGeom>
            <a:effectLst>
              <a:outerShdw blurRad="63500" sx="102000" sy="102000" algn="ctr" rotWithShape="0">
                <a:prstClr val="black">
                  <a:alpha val="40000"/>
                </a:prstClr>
              </a:outerShdw>
            </a:effectLst>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0192" y="4799169"/>
              <a:ext cx="321171" cy="219466"/>
            </a:xfrm>
            <a:prstGeom prst="rect">
              <a:avLst/>
            </a:prstGeom>
          </p:spPr>
        </p:pic>
      </p:grpSp>
      <p:pic>
        <p:nvPicPr>
          <p:cNvPr id="40" name="Pladsholder til billede 3"/>
          <p:cNvPicPr>
            <a:picLocks noChangeAspect="1"/>
          </p:cNvPicPr>
          <p:nvPr/>
        </p:nvPicPr>
        <p:blipFill>
          <a:blip r:embed="rId11" cstate="print">
            <a:extLst>
              <a:ext uri="{28A0092B-C50C-407E-A947-70E740481C1C}">
                <a14:useLocalDpi xmlns:a14="http://schemas.microsoft.com/office/drawing/2010/main" val="0"/>
              </a:ext>
            </a:extLst>
          </a:blip>
          <a:srcRect t="15743" b="15743"/>
          <a:stretch>
            <a:fillRect/>
          </a:stretch>
        </p:blipFill>
        <p:spPr>
          <a:xfrm>
            <a:off x="4450397" y="0"/>
            <a:ext cx="4535489" cy="5143500"/>
          </a:xfrm>
          <a:prstGeom prst="rect">
            <a:avLst/>
          </a:prstGeom>
        </p:spPr>
      </p:pic>
      <p:sp>
        <p:nvSpPr>
          <p:cNvPr id="1032" name="Rectangle 1031"/>
          <p:cNvSpPr/>
          <p:nvPr/>
        </p:nvSpPr>
        <p:spPr>
          <a:xfrm>
            <a:off x="5724128" y="3435846"/>
            <a:ext cx="1872207" cy="369332"/>
          </a:xfrm>
          <a:prstGeom prst="rect">
            <a:avLst/>
          </a:prstGeom>
        </p:spPr>
        <p:txBody>
          <a:bodyPr wrap="square">
            <a:spAutoFit/>
          </a:bodyPr>
          <a:lstStyle/>
          <a:p>
            <a:pPr algn="ctr"/>
            <a:r>
              <a:rPr lang="fi-FI" b="1" dirty="0">
                <a:solidFill>
                  <a:srgbClr val="3EB1C8"/>
                </a:solidFill>
              </a:rPr>
              <a:t>About Symetri</a:t>
            </a:r>
            <a:endParaRPr lang="fi-FI" b="1" dirty="0"/>
          </a:p>
        </p:txBody>
      </p:sp>
      <p:sp>
        <p:nvSpPr>
          <p:cNvPr id="20" name="Tekstfelt 19"/>
          <p:cNvSpPr txBox="1"/>
          <p:nvPr/>
        </p:nvSpPr>
        <p:spPr>
          <a:xfrm>
            <a:off x="1495569" y="651538"/>
            <a:ext cx="2254143" cy="830997"/>
          </a:xfrm>
          <a:prstGeom prst="rect">
            <a:avLst/>
          </a:prstGeom>
          <a:noFill/>
        </p:spPr>
        <p:txBody>
          <a:bodyPr wrap="none" rtlCol="0">
            <a:spAutoFit/>
          </a:bodyPr>
          <a:lstStyle/>
          <a:p>
            <a:r>
              <a:rPr lang="da-DK" sz="2400" b="1" dirty="0"/>
              <a:t>5 COUNTRIES</a:t>
            </a:r>
          </a:p>
          <a:p>
            <a:r>
              <a:rPr lang="da-DK" sz="2400" b="1" dirty="0"/>
              <a:t>20 OFFICES</a:t>
            </a:r>
          </a:p>
        </p:txBody>
      </p:sp>
    </p:spTree>
    <p:extLst>
      <p:ext uri="{BB962C8B-B14F-4D97-AF65-F5344CB8AC3E}">
        <p14:creationId xmlns:p14="http://schemas.microsoft.com/office/powerpoint/2010/main" val="2391030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396552" y="411510"/>
            <a:ext cx="6624736" cy="2215991"/>
          </a:xfrm>
          <a:prstGeom prst="rect">
            <a:avLst/>
          </a:prstGeom>
          <a:noFill/>
        </p:spPr>
        <p:txBody>
          <a:bodyPr wrap="square" rtlCol="0">
            <a:spAutoFit/>
          </a:bodyPr>
          <a:lstStyle/>
          <a:p>
            <a:pPr lvl="1"/>
            <a:r>
              <a:rPr lang="da-DK" sz="2400" dirty="0" smtClean="0">
                <a:solidFill>
                  <a:schemeClr val="bg1"/>
                </a:solidFill>
              </a:rPr>
              <a:t>Symetri Produkt-portefølje for BA-bransjen</a:t>
            </a:r>
          </a:p>
          <a:p>
            <a:pPr lvl="1"/>
            <a:endParaRPr lang="da-DK" sz="2400" dirty="0">
              <a:solidFill>
                <a:schemeClr val="bg1"/>
              </a:solidFill>
            </a:endParaRPr>
          </a:p>
          <a:p>
            <a:pPr marL="800100" lvl="1" indent="-342900">
              <a:buFont typeface="Arial" panose="020B0604020202020204" pitchFamily="34" charset="0"/>
              <a:buChar char="•"/>
            </a:pPr>
            <a:r>
              <a:rPr lang="da-DK" sz="2400" dirty="0" smtClean="0">
                <a:solidFill>
                  <a:schemeClr val="bg1"/>
                </a:solidFill>
              </a:rPr>
              <a:t>Autodesk</a:t>
            </a:r>
          </a:p>
          <a:p>
            <a:pPr marL="800100" lvl="1" indent="-342900">
              <a:buFont typeface="Arial" panose="020B0604020202020204" pitchFamily="34" charset="0"/>
              <a:buChar char="•"/>
            </a:pPr>
            <a:r>
              <a:rPr lang="da-DK" sz="2400" dirty="0" smtClean="0">
                <a:solidFill>
                  <a:schemeClr val="bg1"/>
                </a:solidFill>
              </a:rPr>
              <a:t>Naviate</a:t>
            </a:r>
          </a:p>
          <a:p>
            <a:pPr marL="800100" lvl="1" indent="-342900">
              <a:buFont typeface="Arial" panose="020B0604020202020204" pitchFamily="34" charset="0"/>
              <a:buChar char="•"/>
            </a:pPr>
            <a:r>
              <a:rPr lang="da-DK" sz="2400" dirty="0" smtClean="0">
                <a:solidFill>
                  <a:schemeClr val="bg1"/>
                </a:solidFill>
              </a:rPr>
              <a:t>BIMeye</a:t>
            </a:r>
          </a:p>
          <a:p>
            <a:pPr lvl="1"/>
            <a:endParaRPr lang="da-DK" dirty="0">
              <a:solidFill>
                <a:schemeClr val="bg1"/>
              </a:solidFill>
            </a:endParaRPr>
          </a:p>
        </p:txBody>
      </p:sp>
      <p:sp>
        <p:nvSpPr>
          <p:cNvPr id="3" name="Rectangle 1031"/>
          <p:cNvSpPr/>
          <p:nvPr/>
        </p:nvSpPr>
        <p:spPr>
          <a:xfrm>
            <a:off x="5724128" y="3435846"/>
            <a:ext cx="1872207" cy="369332"/>
          </a:xfrm>
          <a:prstGeom prst="rect">
            <a:avLst/>
          </a:prstGeom>
        </p:spPr>
        <p:txBody>
          <a:bodyPr wrap="square">
            <a:spAutoFit/>
          </a:bodyPr>
          <a:lstStyle/>
          <a:p>
            <a:pPr algn="ctr"/>
            <a:r>
              <a:rPr lang="fi-FI" b="1" dirty="0">
                <a:solidFill>
                  <a:srgbClr val="3EB1C8"/>
                </a:solidFill>
              </a:rPr>
              <a:t>About Symetri</a:t>
            </a:r>
            <a:endParaRPr lang="fi-FI" b="1" dirty="0"/>
          </a:p>
        </p:txBody>
      </p:sp>
    </p:spTree>
    <p:extLst>
      <p:ext uri="{BB962C8B-B14F-4D97-AF65-F5344CB8AC3E}">
        <p14:creationId xmlns:p14="http://schemas.microsoft.com/office/powerpoint/2010/main" val="581684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fi-FI" dirty="0"/>
              <a:t>Consultancy</a:t>
            </a:r>
          </a:p>
        </p:txBody>
      </p:sp>
      <p:sp>
        <p:nvSpPr>
          <p:cNvPr id="10" name="Content Placeholder 9"/>
          <p:cNvSpPr>
            <a:spLocks noGrp="1"/>
          </p:cNvSpPr>
          <p:nvPr>
            <p:ph idx="1"/>
          </p:nvPr>
        </p:nvSpPr>
        <p:spPr>
          <a:xfrm>
            <a:off x="395536" y="843559"/>
            <a:ext cx="6048672" cy="3672407"/>
          </a:xfrm>
        </p:spPr>
        <p:txBody>
          <a:bodyPr/>
          <a:lstStyle/>
          <a:p>
            <a:pPr marL="0" lvl="0" indent="0">
              <a:lnSpc>
                <a:spcPct val="100000"/>
              </a:lnSpc>
              <a:buNone/>
            </a:pPr>
            <a:r>
              <a:rPr lang="en-US" sz="1600" dirty="0">
                <a:solidFill>
                  <a:srgbClr val="707173"/>
                </a:solidFill>
              </a:rPr>
              <a:t>A </a:t>
            </a:r>
            <a:r>
              <a:rPr lang="en-US" sz="1600" dirty="0" err="1">
                <a:solidFill>
                  <a:srgbClr val="707173"/>
                </a:solidFill>
              </a:rPr>
              <a:t>Symetri</a:t>
            </a:r>
            <a:r>
              <a:rPr lang="en-US" sz="1600" dirty="0">
                <a:solidFill>
                  <a:srgbClr val="707173"/>
                </a:solidFill>
              </a:rPr>
              <a:t> consultant is your guarantee for certified and experienced knowhow….</a:t>
            </a:r>
          </a:p>
          <a:p>
            <a:pPr marL="0" lvl="0" indent="0">
              <a:lnSpc>
                <a:spcPct val="100000"/>
              </a:lnSpc>
              <a:buNone/>
            </a:pPr>
            <a:endParaRPr lang="en-US" sz="1600" dirty="0">
              <a:solidFill>
                <a:srgbClr val="707173"/>
              </a:solidFill>
            </a:endParaRPr>
          </a:p>
          <a:p>
            <a:pPr lvl="1">
              <a:buFont typeface="Arial" panose="020B0604020202020204" pitchFamily="34" charset="0"/>
              <a:buChar char="•"/>
            </a:pPr>
            <a:r>
              <a:rPr lang="da-DK" sz="1600" dirty="0">
                <a:solidFill>
                  <a:srgbClr val="707173"/>
                </a:solidFill>
              </a:rPr>
              <a:t>Installation and </a:t>
            </a:r>
            <a:r>
              <a:rPr lang="da-DK" sz="1600" dirty="0" err="1">
                <a:solidFill>
                  <a:srgbClr val="707173"/>
                </a:solidFill>
              </a:rPr>
              <a:t>configuration</a:t>
            </a:r>
            <a:endParaRPr lang="da-DK" sz="1600" dirty="0">
              <a:solidFill>
                <a:srgbClr val="707173"/>
              </a:solidFill>
            </a:endParaRPr>
          </a:p>
          <a:p>
            <a:pPr lvl="1">
              <a:buFont typeface="Arial" panose="020B0604020202020204" pitchFamily="34" charset="0"/>
              <a:buChar char="•"/>
            </a:pPr>
            <a:r>
              <a:rPr lang="da-DK" sz="1600" dirty="0">
                <a:solidFill>
                  <a:srgbClr val="707173"/>
                </a:solidFill>
              </a:rPr>
              <a:t>Project support</a:t>
            </a:r>
          </a:p>
          <a:p>
            <a:pPr lvl="1">
              <a:buFont typeface="Arial" panose="020B0604020202020204" pitchFamily="34" charset="0"/>
              <a:buChar char="•"/>
            </a:pPr>
            <a:r>
              <a:rPr lang="da-DK" sz="1600" dirty="0">
                <a:solidFill>
                  <a:srgbClr val="707173"/>
                </a:solidFill>
              </a:rPr>
              <a:t>Cad-</a:t>
            </a:r>
            <a:r>
              <a:rPr lang="da-DK" sz="1600" dirty="0" err="1">
                <a:solidFill>
                  <a:srgbClr val="707173"/>
                </a:solidFill>
              </a:rPr>
              <a:t>Walk</a:t>
            </a:r>
            <a:r>
              <a:rPr lang="da-DK" sz="1600" dirty="0">
                <a:solidFill>
                  <a:srgbClr val="707173"/>
                </a:solidFill>
              </a:rPr>
              <a:t> </a:t>
            </a:r>
          </a:p>
          <a:p>
            <a:pPr lvl="1">
              <a:buFont typeface="Arial" panose="020B0604020202020204" pitchFamily="34" charset="0"/>
              <a:buChar char="•"/>
            </a:pPr>
            <a:r>
              <a:rPr lang="da-DK" sz="1600" dirty="0">
                <a:solidFill>
                  <a:srgbClr val="707173"/>
                </a:solidFill>
              </a:rPr>
              <a:t>Workshops</a:t>
            </a:r>
          </a:p>
          <a:p>
            <a:pPr lvl="1">
              <a:buFont typeface="Arial" panose="020B0604020202020204" pitchFamily="34" charset="0"/>
              <a:buChar char="•"/>
            </a:pPr>
            <a:r>
              <a:rPr lang="da-DK" sz="1600" dirty="0">
                <a:solidFill>
                  <a:srgbClr val="707173"/>
                </a:solidFill>
              </a:rPr>
              <a:t>Development</a:t>
            </a:r>
          </a:p>
          <a:p>
            <a:pPr lvl="1">
              <a:buFont typeface="Arial" panose="020B0604020202020204" pitchFamily="34" charset="0"/>
              <a:buChar char="•"/>
            </a:pPr>
            <a:r>
              <a:rPr lang="da-DK" sz="1600" dirty="0" err="1">
                <a:solidFill>
                  <a:srgbClr val="707173"/>
                </a:solidFill>
              </a:rPr>
              <a:t>Advisory</a:t>
            </a:r>
            <a:endParaRPr lang="da-DK" sz="1600" dirty="0">
              <a:solidFill>
                <a:srgbClr val="707173"/>
              </a:solidFill>
            </a:endParaRPr>
          </a:p>
          <a:p>
            <a:pPr lvl="1">
              <a:buFont typeface="Arial" panose="020B0604020202020204" pitchFamily="34" charset="0"/>
              <a:buChar char="•"/>
            </a:pPr>
            <a:endParaRPr lang="da-DK" sz="1400" dirty="0"/>
          </a:p>
          <a:p>
            <a:pPr lvl="2"/>
            <a:endParaRPr lang="da-DK" sz="1200" dirty="0"/>
          </a:p>
          <a:p>
            <a:pPr lvl="0">
              <a:lnSpc>
                <a:spcPct val="100000"/>
              </a:lnSpc>
            </a:pPr>
            <a:endParaRPr lang="en-US" sz="1400" dirty="0"/>
          </a:p>
          <a:p>
            <a:pPr>
              <a:lnSpc>
                <a:spcPct val="150000"/>
              </a:lnSpc>
            </a:pPr>
            <a:endParaRPr lang="en-US" sz="1400" dirty="0">
              <a:solidFill>
                <a:srgbClr val="707173"/>
              </a:solidFill>
            </a:endParaRPr>
          </a:p>
          <a:p>
            <a:endParaRPr lang="fi-FI" sz="1400" dirty="0">
              <a:solidFill>
                <a:srgbClr val="707173"/>
              </a:solidFill>
            </a:endParaRPr>
          </a:p>
        </p:txBody>
      </p:sp>
      <p:graphicFrame>
        <p:nvGraphicFramePr>
          <p:cNvPr id="13" name="Content Placeholder 17"/>
          <p:cNvGraphicFramePr>
            <a:graphicFrameLocks/>
          </p:cNvGraphicFramePr>
          <p:nvPr>
            <p:extLst>
              <p:ext uri="{D42A27DB-BD31-4B8C-83A1-F6EECF244321}">
                <p14:modId xmlns:p14="http://schemas.microsoft.com/office/powerpoint/2010/main" val="2972975441"/>
              </p:ext>
            </p:extLst>
          </p:nvPr>
        </p:nvGraphicFramePr>
        <p:xfrm>
          <a:off x="4027907" y="890316"/>
          <a:ext cx="4999004" cy="2959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Højrepil 13">
            <a:hlinkClick r:id="" action="ppaction://noaction"/>
          </p:cNvPr>
          <p:cNvSpPr/>
          <p:nvPr/>
        </p:nvSpPr>
        <p:spPr>
          <a:xfrm>
            <a:off x="8604448" y="4339577"/>
            <a:ext cx="4377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365805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fi-FI" dirty="0" smtClean="0"/>
              <a:t>Bakgrunn</a:t>
            </a:r>
            <a:endParaRPr lang="fi-FI" dirty="0"/>
          </a:p>
        </p:txBody>
      </p:sp>
      <p:sp>
        <p:nvSpPr>
          <p:cNvPr id="10" name="Content Placeholder 9"/>
          <p:cNvSpPr>
            <a:spLocks noGrp="1"/>
          </p:cNvSpPr>
          <p:nvPr>
            <p:ph idx="1"/>
          </p:nvPr>
        </p:nvSpPr>
        <p:spPr>
          <a:xfrm>
            <a:off x="395536" y="843559"/>
            <a:ext cx="6624736" cy="3672407"/>
          </a:xfrm>
        </p:spPr>
        <p:txBody>
          <a:bodyPr/>
          <a:lstStyle/>
          <a:p>
            <a:pPr marL="457200" lvl="1" indent="0">
              <a:buNone/>
            </a:pPr>
            <a:endParaRPr lang="da-DK" sz="1400" dirty="0"/>
          </a:p>
          <a:p>
            <a:pPr marL="800100" lvl="1" indent="-342900">
              <a:buFont typeface="+mj-lt"/>
              <a:buAutoNum type="arabicPeriod"/>
            </a:pPr>
            <a:r>
              <a:rPr lang="da-DK" sz="1800" dirty="0" smtClean="0"/>
              <a:t>3D armering stadig mer utbredt</a:t>
            </a:r>
          </a:p>
          <a:p>
            <a:pPr marL="800100" lvl="1" indent="-342900">
              <a:buFont typeface="+mj-lt"/>
              <a:buAutoNum type="arabicPeriod"/>
            </a:pPr>
            <a:r>
              <a:rPr lang="da-DK" sz="1800" dirty="0" smtClean="0"/>
              <a:t>Ønsker og krav om digital bestilling av armering.</a:t>
            </a:r>
          </a:p>
          <a:p>
            <a:pPr marL="800100" lvl="1" indent="-342900">
              <a:buFont typeface="+mj-lt"/>
              <a:buAutoNum type="arabicPeriod"/>
            </a:pPr>
            <a:r>
              <a:rPr lang="da-DK" sz="1800" dirty="0" smtClean="0"/>
              <a:t>Teknologien er på plass (BVBS, XML).</a:t>
            </a:r>
          </a:p>
          <a:p>
            <a:pPr marL="800100" lvl="1" indent="-342900">
              <a:buFont typeface="+mj-lt"/>
              <a:buAutoNum type="arabicPeriod"/>
            </a:pPr>
            <a:r>
              <a:rPr lang="da-DK" sz="1800" dirty="0" smtClean="0"/>
              <a:t>Prosessen er </a:t>
            </a:r>
            <a:r>
              <a:rPr lang="da-DK" sz="1800" u="sng" dirty="0" smtClean="0"/>
              <a:t>ikke</a:t>
            </a:r>
            <a:r>
              <a:rPr lang="da-DK" sz="1800" dirty="0" smtClean="0"/>
              <a:t> på plass.</a:t>
            </a:r>
            <a:endParaRPr lang="da-DK" sz="1800" dirty="0"/>
          </a:p>
          <a:p>
            <a:pPr lvl="2"/>
            <a:endParaRPr lang="da-DK" sz="1200" dirty="0"/>
          </a:p>
          <a:p>
            <a:pPr marL="0" lvl="0" indent="0">
              <a:lnSpc>
                <a:spcPct val="100000"/>
              </a:lnSpc>
              <a:buNone/>
            </a:pPr>
            <a:endParaRPr lang="en-US" sz="1400" dirty="0"/>
          </a:p>
          <a:p>
            <a:pPr>
              <a:lnSpc>
                <a:spcPct val="150000"/>
              </a:lnSpc>
            </a:pPr>
            <a:endParaRPr lang="en-US" sz="1400" dirty="0">
              <a:solidFill>
                <a:srgbClr val="707173"/>
              </a:solidFill>
            </a:endParaRPr>
          </a:p>
          <a:p>
            <a:endParaRPr lang="fi-FI" sz="1400" dirty="0">
              <a:solidFill>
                <a:srgbClr val="707173"/>
              </a:solidFill>
            </a:endParaRPr>
          </a:p>
        </p:txBody>
      </p:sp>
    </p:spTree>
    <p:extLst>
      <p:ext uri="{BB962C8B-B14F-4D97-AF65-F5344CB8AC3E}">
        <p14:creationId xmlns:p14="http://schemas.microsoft.com/office/powerpoint/2010/main" val="1633891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fi-FI" dirty="0" smtClean="0"/>
              <a:t>Workshop</a:t>
            </a:r>
            <a:endParaRPr lang="fi-FI" dirty="0"/>
          </a:p>
        </p:txBody>
      </p:sp>
      <p:sp>
        <p:nvSpPr>
          <p:cNvPr id="10" name="Content Placeholder 9"/>
          <p:cNvSpPr>
            <a:spLocks noGrp="1"/>
          </p:cNvSpPr>
          <p:nvPr>
            <p:ph idx="1"/>
          </p:nvPr>
        </p:nvSpPr>
        <p:spPr>
          <a:xfrm>
            <a:off x="395536" y="843559"/>
            <a:ext cx="6624736" cy="3672407"/>
          </a:xfrm>
        </p:spPr>
        <p:txBody>
          <a:bodyPr/>
          <a:lstStyle/>
          <a:p>
            <a:pPr marL="914400" lvl="2" indent="0">
              <a:buNone/>
            </a:pPr>
            <a:endParaRPr lang="da-DK" sz="1400" dirty="0" smtClean="0"/>
          </a:p>
          <a:p>
            <a:pPr marL="114300" indent="0">
              <a:buNone/>
            </a:pPr>
            <a:r>
              <a:rPr lang="da-DK" sz="1800" u="sng" dirty="0" smtClean="0"/>
              <a:t>Deltagere</a:t>
            </a:r>
            <a:r>
              <a:rPr lang="da-DK" sz="1800" dirty="0" smtClean="0"/>
              <a:t>:</a:t>
            </a:r>
            <a:endParaRPr lang="da-DK" sz="1800" dirty="0"/>
          </a:p>
          <a:p>
            <a:pPr marL="400050" indent="-285750"/>
            <a:r>
              <a:rPr lang="da-DK" sz="1800" dirty="0" smtClean="0"/>
              <a:t>Prosjekterende (3D Armering)</a:t>
            </a:r>
          </a:p>
          <a:p>
            <a:pPr marL="400050" indent="-285750"/>
            <a:r>
              <a:rPr lang="da-DK" sz="1800" dirty="0" smtClean="0"/>
              <a:t>Entreprenør</a:t>
            </a:r>
          </a:p>
          <a:p>
            <a:pPr marL="400050" indent="-285750"/>
            <a:r>
              <a:rPr lang="da-DK" sz="1800" dirty="0" smtClean="0"/>
              <a:t>Leverandør</a:t>
            </a:r>
          </a:p>
          <a:p>
            <a:pPr marL="400050" indent="-285750"/>
            <a:endParaRPr lang="da-DK" sz="1800" dirty="0"/>
          </a:p>
          <a:p>
            <a:pPr marL="114300" indent="0">
              <a:buNone/>
            </a:pPr>
            <a:r>
              <a:rPr lang="da-DK" sz="1800" u="sng" dirty="0" smtClean="0"/>
              <a:t>Formålet</a:t>
            </a:r>
            <a:r>
              <a:rPr lang="da-DK" sz="1800" dirty="0" smtClean="0"/>
              <a:t>:</a:t>
            </a:r>
          </a:p>
          <a:p>
            <a:pPr marL="400050" indent="-285750"/>
            <a:r>
              <a:rPr lang="da-DK" sz="1800" dirty="0" smtClean="0"/>
              <a:t>Beskrive og enes om prosessen for digital bestilling av armering med basis i BIM-modellen.</a:t>
            </a:r>
          </a:p>
          <a:p>
            <a:endParaRPr lang="fi-FI" sz="1400" dirty="0">
              <a:solidFill>
                <a:srgbClr val="707173"/>
              </a:solidFill>
            </a:endParaRPr>
          </a:p>
        </p:txBody>
      </p:sp>
    </p:spTree>
    <p:extLst>
      <p:ext uri="{BB962C8B-B14F-4D97-AF65-F5344CB8AC3E}">
        <p14:creationId xmlns:p14="http://schemas.microsoft.com/office/powerpoint/2010/main" val="2432063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fi-FI" dirty="0" smtClean="0"/>
              <a:t>Workshop</a:t>
            </a:r>
            <a:endParaRPr lang="fi-FI" dirty="0"/>
          </a:p>
        </p:txBody>
      </p:sp>
      <p:sp>
        <p:nvSpPr>
          <p:cNvPr id="10" name="Content Placeholder 9"/>
          <p:cNvSpPr>
            <a:spLocks noGrp="1"/>
          </p:cNvSpPr>
          <p:nvPr>
            <p:ph idx="1"/>
          </p:nvPr>
        </p:nvSpPr>
        <p:spPr>
          <a:xfrm>
            <a:off x="395536" y="843559"/>
            <a:ext cx="6624736" cy="3672407"/>
          </a:xfrm>
        </p:spPr>
        <p:txBody>
          <a:bodyPr/>
          <a:lstStyle/>
          <a:p>
            <a:pPr marL="914400" lvl="2" indent="0">
              <a:buNone/>
            </a:pPr>
            <a:endParaRPr lang="da-DK" sz="1400" dirty="0" smtClean="0"/>
          </a:p>
          <a:p>
            <a:pPr marL="114300" indent="0">
              <a:buNone/>
            </a:pPr>
            <a:r>
              <a:rPr lang="da-DK" sz="1800" u="sng" dirty="0" smtClean="0"/>
              <a:t>Resultatet</a:t>
            </a:r>
            <a:r>
              <a:rPr lang="da-DK" sz="1800" dirty="0" smtClean="0"/>
              <a:t>:</a:t>
            </a:r>
            <a:endParaRPr lang="da-DK" sz="1800" dirty="0"/>
          </a:p>
          <a:p>
            <a:endParaRPr lang="fi-FI" sz="1400" dirty="0">
              <a:solidFill>
                <a:srgbClr val="707173"/>
              </a:solidFill>
            </a:endParaRPr>
          </a:p>
        </p:txBody>
      </p:sp>
      <p:pic>
        <p:nvPicPr>
          <p:cNvPr id="2" name="Bilde 1"/>
          <p:cNvPicPr>
            <a:picLocks noChangeAspect="1"/>
          </p:cNvPicPr>
          <p:nvPr/>
        </p:nvPicPr>
        <p:blipFill rotWithShape="1">
          <a:blip r:embed="rId3" cstate="print">
            <a:extLst>
              <a:ext uri="{28A0092B-C50C-407E-A947-70E740481C1C}">
                <a14:useLocalDpi xmlns:a14="http://schemas.microsoft.com/office/drawing/2010/main" val="0"/>
              </a:ext>
            </a:extLst>
          </a:blip>
          <a:srcRect l="22176" t="12200" r="26901" b="34600"/>
          <a:stretch/>
        </p:blipFill>
        <p:spPr>
          <a:xfrm>
            <a:off x="2915816" y="339502"/>
            <a:ext cx="5146584" cy="4032448"/>
          </a:xfrm>
          <a:prstGeom prst="rect">
            <a:avLst/>
          </a:prstGeom>
        </p:spPr>
      </p:pic>
    </p:spTree>
    <p:extLst>
      <p:ext uri="{BB962C8B-B14F-4D97-AF65-F5344CB8AC3E}">
        <p14:creationId xmlns:p14="http://schemas.microsoft.com/office/powerpoint/2010/main" val="2354927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Main template - Bg white, Symetri in top lef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Main template - Bg White, Steel blue Symetri banner bottom">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ymetri template.potx" id="{AB2E7C62-FF7F-4C17-B390-3A57D0CA6ED8}" vid="{6BDE5A69-3AD2-4779-8D51-A1933C476E93}"/>
    </a:ext>
  </a:extLst>
</a:theme>
</file>

<file path=ppt/theme/theme11.xml><?xml version="1.0" encoding="utf-8"?>
<a:theme xmlns:a="http://schemas.openxmlformats.org/drawingml/2006/main" name="4_Main template - Bg White, Steel blue Symetri banner bottom">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ymetri template.potx" id="{AB2E7C62-FF7F-4C17-B390-3A57D0CA6ED8}" vid="{6BDE5A69-3AD2-4779-8D51-A1933C476E93}"/>
    </a:ext>
  </a:extLst>
</a:theme>
</file>

<file path=ppt/theme/theme12.xml><?xml version="1.0" encoding="utf-8"?>
<a:theme xmlns:a="http://schemas.openxmlformats.org/drawingml/2006/main" name="5_Main template - Bg White, Steel blue Symetri banner bottom">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ymetri template.potx" id="{AB2E7C62-FF7F-4C17-B390-3A57D0CA6ED8}" vid="{6BDE5A69-3AD2-4779-8D51-A1933C476E93}"/>
    </a:ext>
  </a:extLst>
</a:theme>
</file>

<file path=ppt/theme/theme13.xml><?xml version="1.0" encoding="utf-8"?>
<a:theme xmlns:a="http://schemas.openxmlformats.org/drawingml/2006/main" name="6_Main template - Bg White, Steel blue Symetri banner bottom">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ymetri template01" id="{EEC6E94B-99C6-46FA-9CEB-51206337E5C7}" vid="{C0F7A41E-8AC0-4559-A439-BA8C0196CF32}"/>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s and cover pages - Steel blue">
  <a:themeElements>
    <a:clrScheme name="Addnode">
      <a:dk1>
        <a:srgbClr val="000000"/>
      </a:dk1>
      <a:lt1>
        <a:srgbClr val="FFFFFF"/>
      </a:lt1>
      <a:dk2>
        <a:srgbClr val="3EB1C8"/>
      </a:dk2>
      <a:lt2>
        <a:srgbClr val="FFFFFF"/>
      </a:lt2>
      <a:accent1>
        <a:srgbClr val="005F83"/>
      </a:accent1>
      <a:accent2>
        <a:srgbClr val="FF7F32"/>
      </a:accent2>
      <a:accent3>
        <a:srgbClr val="3EB1C8"/>
      </a:accent3>
      <a:accent4>
        <a:srgbClr val="C8102E"/>
      </a:accent4>
      <a:accent5>
        <a:srgbClr val="C4D600"/>
      </a:accent5>
      <a:accent6>
        <a:srgbClr val="707173"/>
      </a:accent6>
      <a:hlink>
        <a:srgbClr val="0000FF"/>
      </a:hlink>
      <a:folHlink>
        <a:srgbClr val="800080"/>
      </a:folHlink>
    </a:clrScheme>
    <a:fontScheme name="Addno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template - Bg White, Steel blue Symetri banner bottom">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ymetri template01" id="{EEC6E94B-99C6-46FA-9CEB-51206337E5C7}" vid="{C0F7A41E-8AC0-4559-A439-BA8C0196CF32}"/>
    </a:ext>
  </a:extLst>
</a:theme>
</file>

<file path=ppt/theme/theme4.xml><?xml version="1.0" encoding="utf-8"?>
<a:theme xmlns:a="http://schemas.openxmlformats.org/drawingml/2006/main" name="Main template - Bg Steel blue, White Symetri banner bottom">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in Template - Bg Images">
  <a:themeElements>
    <a:clrScheme name="symetri blue">
      <a:dk1>
        <a:srgbClr val="000000"/>
      </a:dk1>
      <a:lt1>
        <a:srgbClr val="FFFFFF"/>
      </a:lt1>
      <a:dk2>
        <a:srgbClr val="3EB1C8"/>
      </a:dk2>
      <a:lt2>
        <a:srgbClr val="FFFFFF"/>
      </a:lt2>
      <a:accent1>
        <a:srgbClr val="005F83"/>
      </a:accent1>
      <a:accent2>
        <a:srgbClr val="FF7F32"/>
      </a:accent2>
      <a:accent3>
        <a:srgbClr val="3EB1C8"/>
      </a:accent3>
      <a:accent4>
        <a:srgbClr val="C8102E"/>
      </a:accent4>
      <a:accent5>
        <a:srgbClr val="C4D600"/>
      </a:accent5>
      <a:accent6>
        <a:srgbClr val="707173"/>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itles and cover pages - Steel blue">
  <a:themeElements>
    <a:clrScheme name="Addnode">
      <a:dk1>
        <a:srgbClr val="000000"/>
      </a:dk1>
      <a:lt1>
        <a:srgbClr val="FFFFFF"/>
      </a:lt1>
      <a:dk2>
        <a:srgbClr val="3EB1C8"/>
      </a:dk2>
      <a:lt2>
        <a:srgbClr val="FFFFFF"/>
      </a:lt2>
      <a:accent1>
        <a:srgbClr val="005F83"/>
      </a:accent1>
      <a:accent2>
        <a:srgbClr val="FF7F32"/>
      </a:accent2>
      <a:accent3>
        <a:srgbClr val="3EB1C8"/>
      </a:accent3>
      <a:accent4>
        <a:srgbClr val="C8102E"/>
      </a:accent4>
      <a:accent5>
        <a:srgbClr val="C4D600"/>
      </a:accent5>
      <a:accent6>
        <a:srgbClr val="707173"/>
      </a:accent6>
      <a:hlink>
        <a:srgbClr val="0000FF"/>
      </a:hlink>
      <a:folHlink>
        <a:srgbClr val="800080"/>
      </a:folHlink>
    </a:clrScheme>
    <a:fontScheme name="Addno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ymetri template.potx" id="{AB2E7C62-FF7F-4C17-B390-3A57D0CA6ED8}" vid="{BA53B117-66C7-4FD2-89F3-E491178F640E}"/>
    </a:ext>
  </a:extLst>
</a:theme>
</file>

<file path=ppt/theme/theme7.xml><?xml version="1.0" encoding="utf-8"?>
<a:theme xmlns:a="http://schemas.openxmlformats.org/drawingml/2006/main" name="1_Main template - Bg White, Steel blue Symetri banner bottom">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ymetri template.potx" id="{AB2E7C62-FF7F-4C17-B390-3A57D0CA6ED8}" vid="{6BDE5A69-3AD2-4779-8D51-A1933C476E93}"/>
    </a:ext>
  </a:extLst>
</a:theme>
</file>

<file path=ppt/theme/theme8.xml><?xml version="1.0" encoding="utf-8"?>
<a:theme xmlns:a="http://schemas.openxmlformats.org/drawingml/2006/main" name="1_Main template - Bg white, Symetri in top lef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metri template.potx" id="{AB2E7C62-FF7F-4C17-B390-3A57D0CA6ED8}" vid="{1D8CFFE0-1131-4D8C-94BD-DE26C1A8C4F2}"/>
    </a:ext>
  </a:extLst>
</a:theme>
</file>

<file path=ppt/theme/theme9.xml><?xml version="1.0" encoding="utf-8"?>
<a:theme xmlns:a="http://schemas.openxmlformats.org/drawingml/2006/main" name="2_Main template - Bg White, Steel blue Symetri banner bottom">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ymetri template.potx" id="{AB2E7C62-FF7F-4C17-B390-3A57D0CA6ED8}" vid="{6BDE5A69-3AD2-4779-8D51-A1933C476E9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AAFBA9EE3F5943ADC2B89F936003C4" ma:contentTypeVersion="2" ma:contentTypeDescription="Create a new document." ma:contentTypeScope="" ma:versionID="255279e6175abef8da34b784f514fd1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737091-8210-4C06-B254-2256CB7ED602}">
  <ds:schemaRefs>
    <ds:schemaRef ds:uri="http://schemas.microsoft.com/sharepoint/v3/contenttype/forms"/>
  </ds:schemaRefs>
</ds:datastoreItem>
</file>

<file path=customXml/itemProps2.xml><?xml version="1.0" encoding="utf-8"?>
<ds:datastoreItem xmlns:ds="http://schemas.openxmlformats.org/officeDocument/2006/customXml" ds:itemID="{DEF8E950-2445-47A7-9FC4-805C3BF18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186F8B8-4F78-4096-8B0E-77A0007C183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Addnode template v121016</Template>
  <TotalTime>13664</TotalTime>
  <Words>1068</Words>
  <Application>Microsoft Macintosh PowerPoint</Application>
  <PresentationFormat>Skjermfremvisning (16:9)</PresentationFormat>
  <Paragraphs>133</Paragraphs>
  <Slides>13</Slides>
  <Notes>13</Notes>
  <HiddenSlides>2</HiddenSlides>
  <MMClips>0</MMClips>
  <ScaleCrop>false</ScaleCrop>
  <HeadingPairs>
    <vt:vector size="6" baseType="variant">
      <vt:variant>
        <vt:lpstr>Brukte skrifter</vt:lpstr>
      </vt:variant>
      <vt:variant>
        <vt:i4>3</vt:i4>
      </vt:variant>
      <vt:variant>
        <vt:lpstr>Tema</vt:lpstr>
      </vt:variant>
      <vt:variant>
        <vt:i4>13</vt:i4>
      </vt:variant>
      <vt:variant>
        <vt:lpstr>Lysbildetitler</vt:lpstr>
      </vt:variant>
      <vt:variant>
        <vt:i4>13</vt:i4>
      </vt:variant>
    </vt:vector>
  </HeadingPairs>
  <TitlesOfParts>
    <vt:vector size="29" baseType="lpstr">
      <vt:lpstr>Arial</vt:lpstr>
      <vt:lpstr>Arial Unicode MS</vt:lpstr>
      <vt:lpstr>Calibri</vt:lpstr>
      <vt:lpstr>Main template - Bg white, Symetri in top left</vt:lpstr>
      <vt:lpstr>Titles and cover pages - Steel blue</vt:lpstr>
      <vt:lpstr>Main template - Bg White, Steel blue Symetri banner bottom</vt:lpstr>
      <vt:lpstr>Main template - Bg Steel blue, White Symetri banner bottom</vt:lpstr>
      <vt:lpstr>Main Template - Bg Images</vt:lpstr>
      <vt:lpstr>1_Titles and cover pages - Steel blue</vt:lpstr>
      <vt:lpstr>1_Main template - Bg White, Steel blue Symetri banner bottom</vt:lpstr>
      <vt:lpstr>1_Main template - Bg white, Symetri in top left</vt:lpstr>
      <vt:lpstr>2_Main template - Bg White, Steel blue Symetri banner bottom</vt:lpstr>
      <vt:lpstr>3_Main template - Bg White, Steel blue Symetri banner bottom</vt:lpstr>
      <vt:lpstr>4_Main template - Bg White, Steel blue Symetri banner bottom</vt:lpstr>
      <vt:lpstr>5_Main template - Bg White, Steel blue Symetri banner bottom</vt:lpstr>
      <vt:lpstr>6_Main template - Bg White, Steel blue Symetri banner bottom</vt:lpstr>
      <vt:lpstr>PowerPoint-presentasjon</vt:lpstr>
      <vt:lpstr>PowerPoint-presentasjon</vt:lpstr>
      <vt:lpstr>PowerPoint-presentasjon</vt:lpstr>
      <vt:lpstr> </vt:lpstr>
      <vt:lpstr>PowerPoint-presentasjon</vt:lpstr>
      <vt:lpstr>Consultancy</vt:lpstr>
      <vt:lpstr>Bakgrunn</vt:lpstr>
      <vt:lpstr>Workshop</vt:lpstr>
      <vt:lpstr>Workshop</vt:lpstr>
      <vt:lpstr>Workshop</vt:lpstr>
      <vt:lpstr>Beskrivelse av prosessen</vt:lpstr>
      <vt:lpstr>Teknologi</vt:lpstr>
      <vt:lpstr>Demonstrasjon</vt:lpstr>
    </vt:vector>
  </TitlesOfParts>
  <Company>HP</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Alexandra Jerrebo</dc:creator>
  <cp:lastModifiedBy>Microsoft Office-bruker</cp:lastModifiedBy>
  <cp:revision>472</cp:revision>
  <cp:lastPrinted>2015-05-26T15:06:15Z</cp:lastPrinted>
  <dcterms:created xsi:type="dcterms:W3CDTF">2012-10-16T07:45:06Z</dcterms:created>
  <dcterms:modified xsi:type="dcterms:W3CDTF">2017-04-25T06:19:44Z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0x010100CBAAFBA9EE3F5943ADC2B89F936003C4</vt:lpwstr>
  </property>
</Properties>
</file>