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500" r:id="rId4"/>
  </p:sldMasterIdLst>
  <p:notesMasterIdLst>
    <p:notesMasterId r:id="rId14"/>
  </p:notesMasterIdLst>
  <p:handoutMasterIdLst>
    <p:handoutMasterId r:id="rId15"/>
  </p:handoutMasterIdLst>
  <p:sldIdLst>
    <p:sldId id="280" r:id="rId5"/>
    <p:sldId id="289" r:id="rId6"/>
    <p:sldId id="281" r:id="rId7"/>
    <p:sldId id="294" r:id="rId8"/>
    <p:sldId id="282" r:id="rId9"/>
    <p:sldId id="290" r:id="rId10"/>
    <p:sldId id="296" r:id="rId11"/>
    <p:sldId id="297" r:id="rId12"/>
    <p:sldId id="27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4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rre Longvastøl Flem" initials="SLF" lastIdx="1" clrIdx="0">
    <p:extLst>
      <p:ext uri="{19B8F6BF-5375-455C-9EA6-DF929625EA0E}">
        <p15:presenceInfo xmlns:p15="http://schemas.microsoft.com/office/powerpoint/2012/main" userId="S-1-5-21-1088034988-2979049481-1023760917-150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1E1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7" autoAdjust="0"/>
    <p:restoredTop sz="87958" autoAdjust="0"/>
  </p:normalViewPr>
  <p:slideViewPr>
    <p:cSldViewPr snapToGrid="0" snapToObjects="1">
      <p:cViewPr varScale="1">
        <p:scale>
          <a:sx n="234" d="100"/>
          <a:sy n="234" d="100"/>
        </p:scale>
        <p:origin x="2275" y="158"/>
      </p:cViewPr>
      <p:guideLst>
        <p:guide orient="horz" pos="934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8624"/>
    </p:cViewPr>
  </p:sorterViewPr>
  <p:notesViewPr>
    <p:cSldViewPr snapToGrid="0" snapToObjects="1">
      <p:cViewPr varScale="1">
        <p:scale>
          <a:sx n="138" d="100"/>
          <a:sy n="138" d="100"/>
        </p:scale>
        <p:origin x="-461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D591A-A338-E54D-8CC6-5EF01934EBE1}" type="datetimeFigureOut">
              <a:rPr lang="en-US" smtClean="0"/>
              <a:pPr/>
              <a:t>4/24/2017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C76C4-239E-7A45-AB3D-4C73BEE01FF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636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0BA8A-68B3-F540-95B3-F3808AFE310C}" type="datetimeFigureOut">
              <a:rPr lang="en-US" smtClean="0"/>
              <a:pPr/>
              <a:t>4/24/2017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91372-7766-BC4A-8E24-61DD5B2C48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8193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</p:txBody>
      </p:sp>
      <p:sp>
        <p:nvSpPr>
          <p:cNvPr id="30724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6090B5-3D25-4153-8BD6-5C9551A17E06}" type="slidenum">
              <a:rPr lang="nb-NO" altLang="nb-NO" smtClean="0">
                <a:latin typeface="Calibri" panose="020F0502020204030204" pitchFamily="34" charset="0"/>
              </a:rPr>
              <a:pPr/>
              <a:t>2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6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lide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0000" y="1958015"/>
            <a:ext cx="3976150" cy="8626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 dirty="0"/>
              <a:t>presentasjonstittel maks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0" y="2890776"/>
            <a:ext cx="3976150" cy="119474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/>
              <a:t>Sted, dato, foredragsholder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solidFill>
            <a:schemeClr val="bg1"/>
          </a:solidFill>
        </p:spPr>
        <p:txBody>
          <a:bodyPr lIns="720000" tIns="360000" rIns="720000" bIns="1080000" anchor="ctr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20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803400" y="1819513"/>
            <a:ext cx="175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</a:t>
            </a:r>
          </a:p>
          <a:p>
            <a:r>
              <a:rPr lang="nb-NO" sz="800" noProof="1"/>
              <a:t>Dersom</a:t>
            </a:r>
            <a:r>
              <a:rPr lang="nb-NO" sz="800" baseline="0" noProof="1"/>
              <a:t> det allerede ligger et bilde i forsidesliden og det er ønskelig å bytte, gjør følgende:</a:t>
            </a:r>
          </a:p>
          <a:p>
            <a:endParaRPr lang="nb-NO" sz="800" baseline="0" noProof="1"/>
          </a:p>
          <a:p>
            <a:r>
              <a:rPr lang="nb-NO" sz="800" baseline="0" noProof="1"/>
              <a:t>Slett bildet med delete/backspace.</a:t>
            </a:r>
          </a:p>
          <a:p>
            <a:endParaRPr lang="nb-NO" sz="800" baseline="0" noProof="1"/>
          </a:p>
          <a:p>
            <a:r>
              <a:rPr lang="nb-NO" sz="800" baseline="0" noProof="1"/>
              <a:t>Følg instruksjonene i bildeboksen og sett inn nytt bilde.</a:t>
            </a:r>
          </a:p>
          <a:p>
            <a:endParaRPr lang="nb-NO" sz="800" baseline="0" noProof="1"/>
          </a:p>
          <a:p>
            <a:r>
              <a:rPr lang="nb-NO" sz="800" noProof="1"/>
              <a:t>Slide</a:t>
            </a:r>
            <a:r>
              <a:rPr lang="nb-NO" sz="800" baseline="0" noProof="1"/>
              <a:t> med ferdigplassert bilde finnes i eksempelpresentasjon.</a:t>
            </a:r>
            <a:endParaRPr lang="nb-NO" sz="800" noProof="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 med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tittel i versaler benytt maks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9999" y="1800000"/>
            <a:ext cx="8421815" cy="290077"/>
          </a:xfrm>
          <a:solidFill>
            <a:schemeClr val="accent1"/>
          </a:solidFill>
        </p:spPr>
        <p:txBody>
          <a:bodyPr lIns="72000" tIns="46800" rIns="72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000" b="1" kern="1000" cap="all" spc="2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8" y="2171700"/>
            <a:ext cx="8418603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652-85B3-F147-888A-BF41EFA4382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1133" y="1819513"/>
            <a:ext cx="1826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1-spalte innholdsslide med overskrift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 eller ande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379948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-spalte med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9999" y="1800000"/>
            <a:ext cx="4137389" cy="290077"/>
          </a:xfrm>
          <a:solidFill>
            <a:schemeClr val="accent1"/>
          </a:solidFill>
        </p:spPr>
        <p:txBody>
          <a:bodyPr lIns="72000" tIns="46800" rIns="72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171700"/>
            <a:ext cx="4140000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814" y="1800000"/>
            <a:ext cx="4136788" cy="290077"/>
          </a:xfrm>
          <a:solidFill>
            <a:schemeClr val="accent1"/>
          </a:solidFill>
        </p:spPr>
        <p:txBody>
          <a:bodyPr lIns="72000" tIns="46800" rIns="7200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14" y="2171700"/>
            <a:ext cx="4140000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652-85B3-F147-888A-BF41EFA4382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1" name="TextBox 10"/>
          <p:cNvSpPr txBox="1"/>
          <p:nvPr/>
        </p:nvSpPr>
        <p:spPr>
          <a:xfrm>
            <a:off x="-1871133" y="1819513"/>
            <a:ext cx="18266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2-spalter innholdsslide med overskrifter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dirty="0"/>
              <a:t>Dersom det ikke legges tekst i begge de røde boksene, kan de slettes dersom man ønsker det.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et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-spalte med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0000" y="1800000"/>
            <a:ext cx="2718000" cy="290077"/>
          </a:xfrm>
          <a:solidFill>
            <a:schemeClr val="accent1"/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171700"/>
            <a:ext cx="2718000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211906" y="1800000"/>
            <a:ext cx="2718000" cy="290077"/>
          </a:xfrm>
          <a:solidFill>
            <a:schemeClr val="accent1"/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11906" y="2171700"/>
            <a:ext cx="2718000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5948D-55C3-3B45-ABD4-48CF92932382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63814" y="1800000"/>
            <a:ext cx="2718000" cy="290077"/>
          </a:xfrm>
          <a:solidFill>
            <a:schemeClr val="accent1"/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063814" y="2171700"/>
            <a:ext cx="2718000" cy="23241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-1871133" y="1819513"/>
            <a:ext cx="18266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3-spalter innholdsslide med overskrifter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dirty="0"/>
              <a:t>Dersom det ikke legges tekst i alle de røde boksene, kan de slettes dersom man ønsker det.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30980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 bilder pros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8" y="1800000"/>
            <a:ext cx="8418603" cy="2695800"/>
          </a:xfrm>
        </p:spPr>
        <p:txBody>
          <a:bodyPr vert="horz" lIns="0" tIns="378000" rIns="91440" bIns="45720" rtlCol="0">
            <a:normAutofit/>
          </a:bodyPr>
          <a:lstStyle>
            <a:lvl1pPr>
              <a:defRPr lang="nb-NO" noProof="0" dirty="0" smtClean="0"/>
            </a:lvl1pPr>
            <a:lvl2pPr>
              <a:defRPr lang="nb-NO" noProof="0" dirty="0" smtClean="0"/>
            </a:lvl2pPr>
            <a:lvl3pPr>
              <a:defRPr lang="nb-NO" noProof="0" dirty="0" smtClean="0"/>
            </a:lvl3pPr>
            <a:lvl4pPr>
              <a:defRPr lang="nb-NO" noProof="0" dirty="0" smtClean="0"/>
            </a:lvl4pPr>
            <a:lvl5pPr>
              <a:defRPr lang="nb-NO" noProof="0" dirty="0"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tittel i versaler benytt maks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9999" y="1800000"/>
            <a:ext cx="8421815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179388" indent="-179388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652-85B3-F147-888A-BF41EFA4382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543050" y="1819513"/>
            <a:ext cx="149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1-spalte innholdsslide for bilde og overskrifter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Sliden brukes fortrinnsvis til bilde med overskrift.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Boksen for overskrift vil ligge som transparent felt i toppen av bildet.</a:t>
            </a:r>
          </a:p>
        </p:txBody>
      </p:sp>
    </p:spTree>
    <p:extLst>
      <p:ext uri="{BB962C8B-B14F-4D97-AF65-F5344CB8AC3E}">
        <p14:creationId xmlns:p14="http://schemas.microsoft.com/office/powerpoint/2010/main" val="202973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-spalte bilder pros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1800000"/>
            <a:ext cx="4140000" cy="2695800"/>
          </a:xfrm>
        </p:spPr>
        <p:txBody>
          <a:bodyPr vert="horz" lIns="0" tIns="378000" rIns="91440" bIns="45720" rtlCol="0">
            <a:normAutofit/>
          </a:bodyPr>
          <a:lstStyle>
            <a:lvl1pPr>
              <a:defRPr lang="nb-NO" noProof="0" dirty="0" smtClean="0"/>
            </a:lvl1pPr>
            <a:lvl2pPr>
              <a:defRPr lang="nb-NO" noProof="0" dirty="0" smtClean="0"/>
            </a:lvl2pPr>
            <a:lvl3pPr>
              <a:defRPr lang="nb-NO" noProof="0" dirty="0" smtClean="0"/>
            </a:lvl3pPr>
            <a:lvl4pPr>
              <a:defRPr lang="nb-NO" noProof="0" dirty="0" smtClean="0"/>
            </a:lvl4pPr>
            <a:lvl5pPr>
              <a:defRPr lang="nb-NO" noProof="0" dirty="0"/>
            </a:lvl5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14" y="1800000"/>
            <a:ext cx="4140000" cy="2695800"/>
          </a:xfrm>
        </p:spPr>
        <p:txBody>
          <a:bodyPr vert="horz" lIns="0" tIns="378000" rIns="91440" bIns="45720" rtlCol="0">
            <a:normAutofit/>
          </a:bodyPr>
          <a:lstStyle>
            <a:lvl1pPr>
              <a:defRPr lang="nb-NO" noProof="0" smtClean="0"/>
            </a:lvl1pPr>
            <a:lvl2pPr>
              <a:defRPr lang="nb-NO" noProof="0" smtClean="0"/>
            </a:lvl2pPr>
            <a:lvl3pPr>
              <a:defRPr lang="nb-NO" noProof="0" smtClean="0"/>
            </a:lvl3pPr>
            <a:lvl4pPr>
              <a:defRPr lang="nb-NO" noProof="0" smtClean="0"/>
            </a:lvl4pPr>
            <a:lvl5pPr>
              <a:defRPr lang="nb-NO" noProof="0"/>
            </a:lvl5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9999" y="1800000"/>
            <a:ext cx="4137389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1814" y="1800000"/>
            <a:ext cx="4136788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652-85B3-F147-888A-BF41EFA4382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0" name="TextBox 9"/>
          <p:cNvSpPr txBox="1"/>
          <p:nvPr/>
        </p:nvSpPr>
        <p:spPr>
          <a:xfrm>
            <a:off x="-1543050" y="1819513"/>
            <a:ext cx="149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2-spalter innholdsslide </a:t>
            </a:r>
            <a:br>
              <a:rPr lang="nb-NO" sz="800" b="1" noProof="1"/>
            </a:br>
            <a:r>
              <a:rPr lang="nb-NO" sz="800" b="1" noProof="1"/>
              <a:t>for bilder</a:t>
            </a:r>
            <a:r>
              <a:rPr lang="nb-NO" sz="800" b="1" baseline="0" noProof="1"/>
              <a:t> </a:t>
            </a:r>
            <a:r>
              <a:rPr lang="nb-NO" sz="800" b="1" noProof="1"/>
              <a:t>og overskrifter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Sliden brukes fortrinnsvis </a:t>
            </a:r>
            <a:br>
              <a:rPr lang="nb-NO" sz="800" noProof="1"/>
            </a:br>
            <a:r>
              <a:rPr lang="nb-NO" sz="800" noProof="1"/>
              <a:t>til bilder med overskrifter.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Boksene for overskrifter vil ligge som transparente felt </a:t>
            </a:r>
            <a:br>
              <a:rPr lang="nb-NO" sz="800" baseline="0" noProof="1"/>
            </a:br>
            <a:r>
              <a:rPr lang="nb-NO" sz="800" baseline="0" noProof="1"/>
              <a:t>i toppen av bildene.</a:t>
            </a:r>
          </a:p>
        </p:txBody>
      </p:sp>
    </p:spTree>
    <p:extLst>
      <p:ext uri="{BB962C8B-B14F-4D97-AF65-F5344CB8AC3E}">
        <p14:creationId xmlns:p14="http://schemas.microsoft.com/office/powerpoint/2010/main" val="335319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e bilder pros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1800000"/>
            <a:ext cx="2718000" cy="2695800"/>
          </a:xfrm>
        </p:spPr>
        <p:txBody>
          <a:bodyPr tIns="37800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11906" y="1800000"/>
            <a:ext cx="2718000" cy="2695800"/>
          </a:xfrm>
        </p:spPr>
        <p:txBody>
          <a:bodyPr vert="horz" lIns="0" tIns="378000" rIns="91440" bIns="45720" rtlCol="0">
            <a:normAutofit/>
          </a:bodyPr>
          <a:lstStyle>
            <a:lvl1pPr>
              <a:defRPr lang="nb-NO" noProof="0" dirty="0" smtClean="0"/>
            </a:lvl1pPr>
            <a:lvl2pPr>
              <a:defRPr lang="nb-NO" noProof="0" dirty="0" smtClean="0"/>
            </a:lvl2pPr>
            <a:lvl3pPr>
              <a:defRPr lang="nb-NO" noProof="0" dirty="0" smtClean="0"/>
            </a:lvl3pPr>
            <a:lvl4pPr>
              <a:defRPr lang="nb-NO" noProof="0" dirty="0" smtClean="0"/>
            </a:lvl4pPr>
            <a:lvl5pPr>
              <a:defRPr lang="nb-NO" noProof="0" dirty="0"/>
            </a:lvl5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063814" y="1800000"/>
            <a:ext cx="2718000" cy="2695800"/>
          </a:xfrm>
        </p:spPr>
        <p:txBody>
          <a:bodyPr vert="horz" lIns="0" tIns="378000" rIns="91440" bIns="45720" rtlCol="0">
            <a:normAutofit/>
          </a:bodyPr>
          <a:lstStyle>
            <a:lvl1pPr>
              <a:defRPr lang="nb-NO" noProof="0" dirty="0" smtClean="0"/>
            </a:lvl1pPr>
            <a:lvl2pPr>
              <a:defRPr lang="nb-NO" noProof="0" dirty="0" smtClean="0"/>
            </a:lvl2pPr>
            <a:lvl3pPr>
              <a:defRPr lang="nb-NO" noProof="0" dirty="0" smtClean="0"/>
            </a:lvl3pPr>
            <a:lvl4pPr>
              <a:defRPr lang="nb-NO" noProof="0" dirty="0" smtClean="0"/>
            </a:lvl4pPr>
            <a:lvl5pPr>
              <a:defRPr lang="nb-NO" noProof="0" dirty="0"/>
            </a:lvl5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9BB20-096F-EC47-A14A-318C39FF222F}" type="datetime1">
              <a:rPr lang="nb-NO" noProof="0" smtClean="0"/>
              <a:pPr/>
              <a:t>24.04.2017</a:t>
            </a:fld>
            <a:endParaRPr lang="nb-NO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2" name="TextBox 11"/>
          <p:cNvSpPr txBox="1"/>
          <p:nvPr/>
        </p:nvSpPr>
        <p:spPr>
          <a:xfrm>
            <a:off x="-1543050" y="1819513"/>
            <a:ext cx="136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3-spalter innholdsslide for bilder</a:t>
            </a:r>
            <a:r>
              <a:rPr lang="nb-NO" sz="800" b="1" baseline="0" noProof="1"/>
              <a:t> </a:t>
            </a:r>
            <a:r>
              <a:rPr lang="nb-NO" sz="800" b="1" noProof="1"/>
              <a:t>og overskrifter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Sliden brukes fortrinnsvis til bilder med overskrifter.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Boksene for overskrifter vil ligge som transparente felt i toppen av bildene.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59999" y="1800000"/>
            <a:ext cx="2718000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9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211906" y="1800000"/>
            <a:ext cx="2718000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63814" y="1800000"/>
            <a:ext cx="2718000" cy="290077"/>
          </a:xfrm>
          <a:solidFill>
            <a:schemeClr val="tx1">
              <a:alpha val="65000"/>
            </a:schemeClr>
          </a:solidFill>
        </p:spPr>
        <p:txBody>
          <a:bodyPr vert="horz" lIns="72000" tIns="46800" rIns="72000" bIns="45720" rtlCol="0" anchor="ctr" anchorCtr="0">
            <a:noAutofit/>
          </a:bodyPr>
          <a:lstStyle>
            <a:lvl1pPr marL="0" indent="0">
              <a:buFont typeface="Arial"/>
              <a:buNone/>
              <a:defRPr lang="nb-NO" sz="1000" b="1" kern="1000" cap="all" spc="2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 noProof="0" dirty="0"/>
              <a:t>heading maks én linje</a:t>
            </a:r>
          </a:p>
        </p:txBody>
      </p:sp>
    </p:spTree>
    <p:extLst>
      <p:ext uri="{BB962C8B-B14F-4D97-AF65-F5344CB8AC3E}">
        <p14:creationId xmlns:p14="http://schemas.microsoft.com/office/powerpoint/2010/main" val="301151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sje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59999" y="1800000"/>
            <a:ext cx="5569908" cy="2700000"/>
          </a:xfrm>
        </p:spPr>
        <p:txBody>
          <a:bodyPr lIns="360000" tIns="360000" rIns="360000" bIns="360000">
            <a:normAutofit/>
          </a:bodyPr>
          <a:lstStyle>
            <a:lvl1pPr marL="0" indent="0" algn="ctr">
              <a:buFont typeface="Arial"/>
              <a:buNone/>
              <a:defRPr sz="120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/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BA38-A4FA-F74B-AADE-434C3A9E57C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063814" y="1735200"/>
            <a:ext cx="2718000" cy="2764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cap="all"/>
            </a:lvl1pPr>
            <a:lvl2pPr marL="0" indent="0">
              <a:spcBef>
                <a:spcPts val="0"/>
              </a:spcBef>
              <a:buNone/>
              <a:defRPr sz="1400" b="1"/>
            </a:lvl2pPr>
            <a:lvl3pPr marL="357187" indent="0">
              <a:buNone/>
              <a:defRPr sz="1400"/>
            </a:lvl3pPr>
            <a:lvl4pPr marL="536575" indent="0">
              <a:buNone/>
              <a:defRPr sz="1300"/>
            </a:lvl4pPr>
            <a:lvl5pPr marL="714375" indent="0"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/>
              <a:t>OVERSKRIFT</a:t>
            </a:r>
          </a:p>
          <a:p>
            <a:pPr lvl="1"/>
            <a:r>
              <a:rPr lang="nb-NO" noProof="0" dirty="0"/>
              <a:t>Prosjekttekst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543050" y="1819513"/>
            <a:ext cx="149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Prosjektslide – ett bilde</a:t>
            </a:r>
          </a:p>
          <a:p>
            <a:r>
              <a:rPr lang="nb-NO" sz="800" b="0" noProof="1"/>
              <a:t>Bruk vanlig nivåinnrykk</a:t>
            </a:r>
            <a:r>
              <a:rPr lang="nb-NO" sz="800" b="0" baseline="0" noProof="1"/>
              <a:t> for neste nivå i tekstboksen.</a:t>
            </a:r>
          </a:p>
          <a:p>
            <a:endParaRPr lang="nb-NO" sz="800" b="1" baseline="0" noProof="1"/>
          </a:p>
          <a:p>
            <a:r>
              <a:rPr lang="nb-NO" sz="800" b="1" baseline="0" noProof="1"/>
              <a:t>OVERSKRIFT= nivå 1</a:t>
            </a:r>
          </a:p>
          <a:p>
            <a:r>
              <a:rPr lang="nb-NO" sz="800" b="1" baseline="0" noProof="1"/>
              <a:t>Prosjekttekst = nivå 2</a:t>
            </a:r>
            <a:endParaRPr lang="nb-NO" sz="800" b="1" noProof="1"/>
          </a:p>
        </p:txBody>
      </p:sp>
    </p:spTree>
    <p:extLst>
      <p:ext uri="{BB962C8B-B14F-4D97-AF65-F5344CB8AC3E}">
        <p14:creationId xmlns:p14="http://schemas.microsoft.com/office/powerpoint/2010/main" val="133262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sje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59999" y="1800000"/>
            <a:ext cx="2718000" cy="2700000"/>
          </a:xfrm>
        </p:spPr>
        <p:txBody>
          <a:bodyPr lIns="180000" tIns="180000" rIns="180000" bIns="360000">
            <a:normAutofit/>
          </a:bodyPr>
          <a:lstStyle>
            <a:lvl1pPr marL="0" indent="0" algn="ctr">
              <a:buFont typeface="Arial"/>
              <a:buNone/>
              <a:defRPr sz="120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/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BA38-A4FA-F74B-AADE-434C3A9E57C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063814" y="1735200"/>
            <a:ext cx="2718000" cy="2764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cap="all"/>
            </a:lvl1pPr>
            <a:lvl2pPr marL="0" indent="0">
              <a:spcBef>
                <a:spcPts val="0"/>
              </a:spcBef>
              <a:buNone/>
              <a:defRPr sz="1400" b="1"/>
            </a:lvl2pPr>
            <a:lvl3pPr marL="357187" indent="0">
              <a:buNone/>
              <a:defRPr sz="1400"/>
            </a:lvl3pPr>
            <a:lvl4pPr marL="536575" indent="0">
              <a:buNone/>
              <a:defRPr sz="1300"/>
            </a:lvl4pPr>
            <a:lvl5pPr marL="714375" indent="0"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/>
              <a:t>OVERSKRIFT</a:t>
            </a:r>
          </a:p>
          <a:p>
            <a:pPr lvl="1"/>
            <a:r>
              <a:rPr lang="nb-NO" noProof="0" dirty="0"/>
              <a:t>Prosjekttekst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543050" y="1819513"/>
            <a:ext cx="149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Prosjektslide – to bilder</a:t>
            </a:r>
          </a:p>
          <a:p>
            <a:r>
              <a:rPr lang="nb-NO" sz="800" b="0" noProof="1"/>
              <a:t>Bruk vanlig nivåinnrykk</a:t>
            </a:r>
            <a:r>
              <a:rPr lang="nb-NO" sz="800" b="0" baseline="0" noProof="1"/>
              <a:t> for neste nivå i tekstboksen.</a:t>
            </a:r>
          </a:p>
          <a:p>
            <a:endParaRPr lang="nb-NO" sz="800" b="1" baseline="0" noProof="1"/>
          </a:p>
          <a:p>
            <a:r>
              <a:rPr lang="nb-NO" sz="800" b="1" baseline="0" noProof="1"/>
              <a:t>OVERSKRIFT= nivå 1</a:t>
            </a:r>
          </a:p>
          <a:p>
            <a:r>
              <a:rPr lang="nb-NO" sz="800" b="1" baseline="0" noProof="1"/>
              <a:t>Prosjekttekst = nivå 2</a:t>
            </a:r>
            <a:endParaRPr lang="nb-NO" sz="800" b="1" noProof="1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3211907" y="1800000"/>
            <a:ext cx="2718000" cy="2700000"/>
          </a:xfrm>
        </p:spPr>
        <p:txBody>
          <a:bodyPr lIns="180000" tIns="180000" rIns="180000" bIns="360000">
            <a:normAutofit/>
          </a:bodyPr>
          <a:lstStyle>
            <a:lvl1pPr marL="0" indent="0" algn="ctr">
              <a:buFont typeface="Arial"/>
              <a:buNone/>
              <a:defRPr sz="120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3181437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spalte bilde ut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641813" y="0"/>
            <a:ext cx="4500599" cy="51435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None/>
              <a:tabLst/>
              <a:defRPr sz="105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 </a:t>
            </a:r>
          </a:p>
          <a:p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720000"/>
            <a:ext cx="4140000" cy="857250"/>
          </a:xfrm>
        </p:spPr>
        <p:txBody>
          <a:bodyPr/>
          <a:lstStyle/>
          <a:p>
            <a:r>
              <a:rPr lang="nb-NO" noProof="0" dirty="0"/>
              <a:t>Tittel i versaler benytt maks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40000" cy="270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E5572-9E16-974C-8FB5-2D5CACD6FFD0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TextBox 8"/>
          <p:cNvSpPr txBox="1"/>
          <p:nvPr/>
        </p:nvSpPr>
        <p:spPr>
          <a:xfrm>
            <a:off x="-1871133" y="1819513"/>
            <a:ext cx="1826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2-spalters utfallende bilde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til venstre brukes til tekst. I</a:t>
            </a:r>
            <a:r>
              <a:rPr lang="nb-NO" sz="800" baseline="0" noProof="1"/>
              <a:t> feltet </a:t>
            </a:r>
            <a:r>
              <a:rPr lang="nb-NO" sz="800" noProof="1"/>
              <a:t>til høyre plasseres utfallende bilde.</a:t>
            </a:r>
            <a:endParaRPr lang="nb-NO" sz="800" baseline="0" noProof="1"/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  <a:p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Logo plasseres i boksen nederst til høyre. Pass på at logen ligger foran bildet.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424000" y="4604400"/>
            <a:ext cx="360000" cy="360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600"/>
            </a:lvl1pPr>
          </a:lstStyle>
          <a:p>
            <a:r>
              <a:rPr lang="nb-NO" dirty="0"/>
              <a:t>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4680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6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71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nskapstab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651600"/>
          </a:xfrm>
        </p:spPr>
        <p:txBody>
          <a:bodyPr/>
          <a:lstStyle/>
          <a:p>
            <a:r>
              <a:rPr lang="nb-NO" noProof="0" dirty="0"/>
              <a:t>Tittel i versaler benytt maks én linje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004-14B6-324D-9825-18DC344D23A3}" type="datetime1">
              <a:rPr lang="nb-NO" smtClean="0"/>
              <a:pPr/>
              <a:t>24.04.2017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26492" y="1371600"/>
            <a:ext cx="15820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Regnskapstabell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Benyttes til tabeller, feks i forb med kvartalsrapportering.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Benytt enkel tabell-layout med hvitt og gråtoner. Se eksempelpresentasjon.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Tilpass tabellen i høyden og distribuer radene så de blir like høye.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Juster margene i cellene for å få plass til store tabeller. Anbefalt: Venstremarg: 0,1 cm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Høyremarg: 0,3 cm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Topp- og bunnmarg: 0,05 cm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3" hasCustomPrompt="1"/>
          </p:nvPr>
        </p:nvSpPr>
        <p:spPr>
          <a:xfrm>
            <a:off x="360363" y="1371600"/>
            <a:ext cx="8421687" cy="3128401"/>
          </a:xfrm>
        </p:spPr>
        <p:txBody>
          <a:bodyPr tIns="0" rIns="0" bIns="0" anchor="ctr" anchorCtr="0">
            <a:normAutofit/>
          </a:bodyPr>
          <a:lstStyle>
            <a:lvl1pPr marL="0" indent="0" algn="ctr">
              <a:buFont typeface="Arial"/>
              <a:buNone/>
              <a:defRPr sz="1000" baseline="0"/>
            </a:lvl1pPr>
          </a:lstStyle>
          <a:p>
            <a:r>
              <a:rPr lang="nb-NO" noProof="1"/>
              <a:t>Sett inn tabell. Juster radhøyde, distribuer radene og juster margene i cellene for å få plass til store tabeller</a:t>
            </a:r>
          </a:p>
        </p:txBody>
      </p:sp>
      <p:pic>
        <p:nvPicPr>
          <p:cNvPr id="14" name="Picture 13" descr="Skjermbilde 2014-09-02 kl. 13.05.4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02" y="3700257"/>
            <a:ext cx="1466034" cy="1133886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>
          <a:xfrm>
            <a:off x="-1406293" y="4318000"/>
            <a:ext cx="1040781" cy="359317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7" name="Straight Arrow Connector 16"/>
          <p:cNvCxnSpPr>
            <a:stCxn id="6" idx="2"/>
            <a:endCxn id="15" idx="0"/>
          </p:cNvCxnSpPr>
          <p:nvPr userDrawn="1"/>
        </p:nvCxnSpPr>
        <p:spPr>
          <a:xfrm flipH="1">
            <a:off x="-885902" y="3556814"/>
            <a:ext cx="50431" cy="76118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lide Bilde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9" descr="TA_Creuna_Veidekke_0913_00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0000" y="1958015"/>
            <a:ext cx="3976150" cy="8626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 dirty="0"/>
              <a:t>presentasjonstittel maks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0" y="2890776"/>
            <a:ext cx="3976150" cy="119474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/>
              <a:t>Sted, dato, foredragsholder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803400" y="1819513"/>
            <a:ext cx="17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1</a:t>
            </a:r>
          </a:p>
          <a:p>
            <a:r>
              <a:rPr lang="nb-NO" sz="800" baseline="0" noProof="1"/>
              <a:t>Bildet kan ikke endres. Vil du ha en forside med et annet bilde, bruk ’Tittelslide’ uten ferdigdefinert bilde.</a:t>
            </a:r>
            <a:endParaRPr lang="nb-NO" sz="800" noProof="1"/>
          </a:p>
        </p:txBody>
      </p:sp>
      <p:pic>
        <p:nvPicPr>
          <p:cNvPr id="9" name="Picture Placeholder 9" descr="TA_Creuna_Veidekke_0913_001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15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/>
              <a:t>Tittel i versaler </a:t>
            </a:r>
            <a:br>
              <a:rPr lang="nb-NO" noProof="0" dirty="0"/>
            </a:br>
            <a:r>
              <a:rPr lang="nb-NO" noProof="0" dirty="0"/>
              <a:t>maks to linjer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004-14B6-324D-9825-18DC344D23A3}" type="datetime1">
              <a:rPr lang="nb-NO" smtClean="0"/>
              <a:pPr/>
              <a:t>24.04.2017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513418" y="1819513"/>
            <a:ext cx="1468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Blank slide</a:t>
            </a:r>
            <a:r>
              <a:rPr lang="nb-NO" sz="800" b="1" baseline="0" noProof="1"/>
              <a:t> </a:t>
            </a:r>
            <a:r>
              <a:rPr lang="nb-NO" sz="800" b="1" noProof="1"/>
              <a:t>med overskrift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Brukes for eksempel til grafikk.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For heldelkkende bilde finnes en egen mal.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0153-BC20-8B4F-928C-661B70E81F9E}" type="datetime1">
              <a:rPr lang="nb-NO" smtClean="0"/>
              <a:pPr/>
              <a:t>24.04.2017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5" name="TextBox 4"/>
          <p:cNvSpPr txBox="1"/>
          <p:nvPr/>
        </p:nvSpPr>
        <p:spPr>
          <a:xfrm>
            <a:off x="-1121833" y="1819513"/>
            <a:ext cx="10773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Blank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Brukes for eksempel til grafikk der det ikke er behov for overskrift.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For heldekkende bilde finnes en egen mal.</a:t>
            </a: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3996" cy="5143500"/>
          </a:xfrm>
        </p:spPr>
        <p:txBody>
          <a:bodyPr lIns="1800000" tIns="180000" rIns="1800000" bIns="360000">
            <a:normAutofit/>
          </a:bodyPr>
          <a:lstStyle>
            <a:lvl1pPr marL="0" indent="0" algn="ctr">
              <a:buFont typeface="Arial"/>
              <a:buNone/>
              <a:defRPr sz="1200" baseline="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 Logo plasseres i bildeboksen nederst til høyre. Dersom den ikke er synlig etter at heldekkende bilde er plassert, legg bildet bakerst.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9AA4-01F9-F94C-9824-6FE396A6F0A2}" type="datetime1">
              <a:rPr lang="nb-NO" smtClean="0"/>
              <a:pPr/>
              <a:t>24.04.2017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391003" y="1819513"/>
            <a:ext cx="1346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Heldekkende bilde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Heldekkende bilde plasseres i bildeboksen.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Logo plasseres i boksen nederst til høyre. Pass på at logen ligger foran bildet.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424000" y="4604400"/>
            <a:ext cx="360000" cy="360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600"/>
            </a:lvl1pPr>
          </a:lstStyle>
          <a:p>
            <a:r>
              <a:rPr lang="nb-NO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7040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utt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1150" y="2549700"/>
            <a:ext cx="4678725" cy="2054700"/>
          </a:xfrm>
        </p:spPr>
        <p:txBody>
          <a:bodyPr anchor="ctr" anchorCtr="0">
            <a:normAutofit/>
          </a:bodyPr>
          <a:lstStyle>
            <a:lvl1pPr algn="l">
              <a:defRPr sz="2500" b="0" cap="all" baseline="0"/>
            </a:lvl1pPr>
          </a:lstStyle>
          <a:p>
            <a:r>
              <a:rPr lang="nb-NO" noProof="1"/>
              <a:t>sett inn webadresse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1115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veidekkelogo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50" y="846000"/>
            <a:ext cx="846000" cy="846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811150" y="25497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281115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eidekkelogo_rgb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50" y="846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811150" y="25497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04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lide Eiendom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endom_venstre_cro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0000" y="1958015"/>
            <a:ext cx="3976150" cy="8626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 dirty="0"/>
              <a:t>presentasjonstittel maks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0" y="2890776"/>
            <a:ext cx="3976150" cy="119474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/>
              <a:t>Sted, dato, foredragsholder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803400" y="1819513"/>
            <a:ext cx="17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2</a:t>
            </a:r>
          </a:p>
          <a:p>
            <a:r>
              <a:rPr lang="nb-NO" sz="800" baseline="0" noProof="1"/>
              <a:t>Bildet kan ikke endres. Vil du ha en forside med et annet bilde, bruk ’Tittelslide’ uten ferdigdefinert bilde.</a:t>
            </a:r>
            <a:endParaRPr lang="nb-NO" sz="800" noProof="1"/>
          </a:p>
        </p:txBody>
      </p:sp>
      <p:pic>
        <p:nvPicPr>
          <p:cNvPr id="9" name="Picture 8" descr="Eiendom_venstre_crop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01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lide Industri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0000" y="1958015"/>
            <a:ext cx="3976150" cy="8626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 dirty="0"/>
              <a:t>presentasjonstittel maks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0" y="2890776"/>
            <a:ext cx="3976150" cy="119474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/>
              <a:t>Sted, dato, foredragsholder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803400" y="1819513"/>
            <a:ext cx="17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3</a:t>
            </a:r>
          </a:p>
          <a:p>
            <a:r>
              <a:rPr lang="nb-NO" sz="800" baseline="0" noProof="1"/>
              <a:t>Bildet kan ikke endres. Vil du ha en forside med et annet bilde, bruk ’Tittelslide’ uten ferdigdefinert bilde.</a:t>
            </a:r>
            <a:endParaRPr lang="nb-NO" sz="800" noProof="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35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slide Entreprenør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 descr="ny_DSC4220.jpg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0000" y="1958015"/>
            <a:ext cx="3976150" cy="8626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noProof="0" dirty="0"/>
              <a:t>presentasjonstittel maks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0" y="2890776"/>
            <a:ext cx="3976150" cy="119474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/>
              <a:t>Sted, dato, foredragsholder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803400" y="1819513"/>
            <a:ext cx="17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4</a:t>
            </a:r>
          </a:p>
          <a:p>
            <a:r>
              <a:rPr lang="nb-NO" sz="800" baseline="0" noProof="1"/>
              <a:t>Bildet kan ikke endres. Vil du ha en forside med et annet bilde, bruk ’Tittelslide’ uten ferdigdefinert bilde.</a:t>
            </a:r>
            <a:endParaRPr lang="nb-NO" sz="800" noProof="1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468000"/>
            <a:ext cx="846000" cy="846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040000" y="170815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4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6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slide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9" cy="2570163"/>
          </a:xfrm>
          <a:solidFill>
            <a:schemeClr val="bg1"/>
          </a:solidFill>
        </p:spPr>
        <p:txBody>
          <a:bodyPr lIns="1800000" tIns="720000" rIns="1800000" bIns="72000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200"/>
            </a:lvl1pPr>
          </a:lstStyle>
          <a:p>
            <a:r>
              <a:rPr lang="nb-NO" noProof="1"/>
              <a:t>Klikk på ikonet midt i bildeboksen for å sette inn bilde. Kutt, skaler og plasser bildet ved hjelp av knappene som dukker opp under bildeboksen.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176113"/>
            <a:ext cx="4678725" cy="1428287"/>
          </a:xfrm>
        </p:spPr>
        <p:txBody>
          <a:bodyPr anchor="t">
            <a:normAutofit/>
          </a:bodyPr>
          <a:lstStyle>
            <a:lvl1pPr algn="l">
              <a:defRPr sz="2500" b="0" cap="all"/>
            </a:lvl1pPr>
          </a:lstStyle>
          <a:p>
            <a:r>
              <a:rPr lang="nb-NO" noProof="0" dirty="0"/>
              <a:t>tittel skilleslide </a:t>
            </a:r>
            <a:br>
              <a:rPr lang="nb-NO" noProof="0" dirty="0"/>
            </a:br>
            <a:r>
              <a:rPr lang="nb-NO" noProof="0" dirty="0"/>
              <a:t>maks tre linjer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60000" y="2924114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803400" y="1819513"/>
            <a:ext cx="1758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Skilleslide</a:t>
            </a:r>
          </a:p>
          <a:p>
            <a:r>
              <a:rPr lang="nb-NO" sz="800" noProof="1"/>
              <a:t>Dersom </a:t>
            </a:r>
            <a:r>
              <a:rPr lang="nb-NO" sz="800" baseline="0" noProof="1"/>
              <a:t>det allerede ligger et bilde i skillesliden og det er ønskelig å bytte, gjør følgende:</a:t>
            </a:r>
          </a:p>
          <a:p>
            <a:endParaRPr lang="nb-NO" sz="800" baseline="0" noProof="1"/>
          </a:p>
          <a:p>
            <a:r>
              <a:rPr lang="nb-NO" sz="800" baseline="0" noProof="1"/>
              <a:t>Slett bildet med delete/backspace.</a:t>
            </a:r>
          </a:p>
          <a:p>
            <a:endParaRPr lang="nb-NO" sz="800" baseline="0" noProof="1"/>
          </a:p>
          <a:p>
            <a:r>
              <a:rPr lang="nb-NO" sz="800" baseline="0" noProof="1"/>
              <a:t>Følg instruksjonene i bildeboksen og sett inn nytt bilde.</a:t>
            </a:r>
          </a:p>
          <a:p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Slides</a:t>
            </a:r>
            <a:r>
              <a:rPr lang="nb-NO" sz="800" baseline="0" noProof="1"/>
              <a:t> med ferdigplasserte bilder finnes i eksempelpresentasjon.</a:t>
            </a:r>
            <a:endParaRPr lang="nb-NO" sz="800" noProof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4604400"/>
            <a:ext cx="360000" cy="36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60000" y="2924114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6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46044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8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b-NO" noProof="0" dirty="0"/>
              <a:t>Tittel i versaler</a:t>
            </a:r>
            <a:br>
              <a:rPr lang="nb-NO" noProof="0" dirty="0"/>
            </a:br>
            <a:r>
              <a:rPr lang="nb-NO" noProof="0" dirty="0"/>
              <a:t>maks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7" name="TextBox 6"/>
          <p:cNvSpPr txBox="1"/>
          <p:nvPr/>
        </p:nvSpPr>
        <p:spPr>
          <a:xfrm>
            <a:off x="-1871133" y="1819513"/>
            <a:ext cx="1826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1-spalter innholdsslide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/>
          <a:p>
            <a:r>
              <a:rPr lang="nb-NO" noProof="0"/>
              <a:t>Tittel i versaler benytt maks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40000" cy="270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14" y="1800000"/>
            <a:ext cx="4140000" cy="270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E5572-9E16-974C-8FB5-2D5CACD6FFD0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TextBox 8"/>
          <p:cNvSpPr txBox="1"/>
          <p:nvPr/>
        </p:nvSpPr>
        <p:spPr>
          <a:xfrm>
            <a:off x="-1871133" y="1819513"/>
            <a:ext cx="1826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2-spalters innholdsslide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720000"/>
            <a:ext cx="8421815" cy="857250"/>
          </a:xfrm>
        </p:spPr>
        <p:txBody>
          <a:bodyPr/>
          <a:lstStyle/>
          <a:p>
            <a:r>
              <a:rPr lang="nb-NO" noProof="0" dirty="0"/>
              <a:t>Tittel i versaler benytt maks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2718000" cy="2700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1907" y="1800000"/>
            <a:ext cx="2718000" cy="2700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BA38-A4FA-F74B-AADE-434C3A9E57CA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63814" y="1800000"/>
            <a:ext cx="2718000" cy="2700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-1871133" y="1819513"/>
            <a:ext cx="1826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3-spalters innholdsslide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endParaRPr lang="nb-NO" sz="800" noProof="1"/>
          </a:p>
          <a:p>
            <a:r>
              <a:rPr lang="nb-NO" sz="800" noProof="1"/>
              <a:t>Bilder kan beskjæres, skaleres og plasseres ved hjelp av knappene som dukker opp under bildeboksen.</a:t>
            </a:r>
          </a:p>
        </p:txBody>
      </p:sp>
    </p:spTree>
    <p:extLst>
      <p:ext uri="{BB962C8B-B14F-4D97-AF65-F5344CB8AC3E}">
        <p14:creationId xmlns:p14="http://schemas.microsoft.com/office/powerpoint/2010/main" val="250394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720000"/>
            <a:ext cx="8421815" cy="857250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8421814" cy="270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564" y="4604400"/>
            <a:ext cx="604436" cy="5391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700" b="1">
                <a:solidFill>
                  <a:srgbClr val="A6A6A6"/>
                </a:solidFill>
              </a:defRPr>
            </a:lvl1pPr>
          </a:lstStyle>
          <a:p>
            <a:fld id="{8F040153-BC20-8B4F-928C-661B70E81F9E}" type="datetime1">
              <a:rPr lang="nb-NO" smtClean="0"/>
              <a:pPr/>
              <a:t>24.04.2017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5999" y="4604400"/>
            <a:ext cx="4813801" cy="5391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700" b="1">
                <a:solidFill>
                  <a:srgbClr val="A6A6A6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4604400"/>
            <a:ext cx="241563" cy="5391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 b="1">
                <a:solidFill>
                  <a:srgbClr val="A6A6A6"/>
                </a:solidFill>
              </a:defRPr>
            </a:lvl1pPr>
          </a:lstStyle>
          <a:p>
            <a:fld id="{2066355A-084C-D24E-9AD2-7E4FC41EA627}" type="slidenum">
              <a:rPr lang="nb-NO" noProof="0" smtClean="0"/>
              <a:pPr/>
              <a:t>‹#›</a:t>
            </a:fld>
            <a:endParaRPr lang="nb-NO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60000" y="4680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000" y="4604400"/>
            <a:ext cx="845999" cy="0"/>
          </a:xfrm>
          <a:prstGeom prst="line">
            <a:avLst/>
          </a:prstGeom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46044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1" r:id="rId1"/>
    <p:sldLayoutId id="2147493502" r:id="rId2"/>
    <p:sldLayoutId id="2147493503" r:id="rId3"/>
    <p:sldLayoutId id="2147493504" r:id="rId4"/>
    <p:sldLayoutId id="2147493505" r:id="rId5"/>
    <p:sldLayoutId id="2147493506" r:id="rId6"/>
    <p:sldLayoutId id="2147493507" r:id="rId7"/>
    <p:sldLayoutId id="2147493508" r:id="rId8"/>
    <p:sldLayoutId id="2147493509" r:id="rId9"/>
    <p:sldLayoutId id="2147493520" r:id="rId10"/>
    <p:sldLayoutId id="2147493510" r:id="rId11"/>
    <p:sldLayoutId id="2147493511" r:id="rId12"/>
    <p:sldLayoutId id="2147493521" r:id="rId13"/>
    <p:sldLayoutId id="2147493512" r:id="rId14"/>
    <p:sldLayoutId id="2147493513" r:id="rId15"/>
    <p:sldLayoutId id="2147493514" r:id="rId16"/>
    <p:sldLayoutId id="2147493515" r:id="rId17"/>
    <p:sldLayoutId id="2147493522" r:id="rId18"/>
    <p:sldLayoutId id="2147493523" r:id="rId19"/>
    <p:sldLayoutId id="2147493516" r:id="rId20"/>
    <p:sldLayoutId id="2147493517" r:id="rId21"/>
    <p:sldLayoutId id="2147493518" r:id="rId22"/>
    <p:sldLayoutId id="2147493519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5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ts val="600"/>
        </a:spcBef>
        <a:buClr>
          <a:schemeClr val="tx2"/>
        </a:buClr>
        <a:buSzPct val="100000"/>
        <a:buFontTx/>
        <a:buBlip>
          <a:blip r:embed="rId2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78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9388" algn="l" defTabSz="457200" rtl="0" eaLnBrk="1" latinLnBrk="0" hangingPunct="1">
        <a:spcBef>
          <a:spcPct val="20000"/>
        </a:spcBef>
        <a:buClr>
          <a:schemeClr val="tx2">
            <a:lumMod val="75000"/>
            <a:lumOff val="25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7800" algn="l" defTabSz="457200" rtl="0" eaLnBrk="1" latinLnBrk="0" hangingPunct="1">
        <a:spcBef>
          <a:spcPct val="20000"/>
        </a:spcBef>
        <a:buClr>
          <a:schemeClr val="tx2">
            <a:lumMod val="75000"/>
            <a:lumOff val="25000"/>
          </a:schemeClr>
        </a:buClr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900113" indent="-185738" algn="l" defTabSz="457200" rtl="0" eaLnBrk="1" latinLnBrk="0" hangingPunct="1">
        <a:spcBef>
          <a:spcPct val="20000"/>
        </a:spcBef>
        <a:buClr>
          <a:schemeClr val="tx2">
            <a:lumMod val="75000"/>
            <a:lumOff val="25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1</a:t>
            </a:fld>
            <a:endParaRPr lang="nb-NO" noProof="0"/>
          </a:p>
        </p:txBody>
      </p:sp>
      <p:pic>
        <p:nvPicPr>
          <p:cNvPr id="6" name="Picture 2" descr="I:\Bygg\33808 Portalen\15. Egne mapper\Sverre\Presentasjoner\150925 - Portalen Hotell Pag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465409"/>
            <a:ext cx="3400107" cy="2514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dertittel 2"/>
          <p:cNvSpPr txBox="1">
            <a:spLocks/>
          </p:cNvSpPr>
          <p:nvPr/>
        </p:nvSpPr>
        <p:spPr>
          <a:xfrm>
            <a:off x="989013" y="3200400"/>
            <a:ext cx="4756150" cy="119538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179388" indent="-179388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9388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  <a:lumOff val="25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7800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  <a:lumOff val="25000"/>
                </a:schemeClr>
              </a:buClr>
              <a:buFont typeface="Arial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85738" algn="l" defTabSz="457200" rtl="0" eaLnBrk="1" latinLnBrk="0" hangingPunct="1">
              <a:spcBef>
                <a:spcPct val="20000"/>
              </a:spcBef>
              <a:buClr>
                <a:schemeClr val="tx2">
                  <a:lumMod val="75000"/>
                  <a:lumOff val="25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altLang="nb-NO" sz="2500" cap="all" dirty="0" err="1">
                <a:latin typeface="+mj-lt"/>
                <a:ea typeface="+mj-ea"/>
                <a:cs typeface="+mj-cs"/>
              </a:rPr>
              <a:t>Myloc</a:t>
            </a:r>
            <a:r>
              <a:rPr lang="nb-NO" altLang="nb-NO" sz="2500" cap="all" dirty="0">
                <a:latin typeface="+mj-lt"/>
                <a:ea typeface="+mj-ea"/>
                <a:cs typeface="+mj-cs"/>
              </a:rPr>
              <a:t> logistikksystem</a:t>
            </a:r>
          </a:p>
          <a:p>
            <a:pPr marL="0" indent="0">
              <a:buNone/>
              <a:defRPr/>
            </a:pPr>
            <a:r>
              <a:rPr lang="nb-NO" altLang="nb-NO" sz="2500" cap="all" dirty="0">
                <a:latin typeface="+mj-lt"/>
                <a:ea typeface="+mj-ea"/>
                <a:cs typeface="+mj-cs"/>
              </a:rPr>
              <a:t>Portalen</a:t>
            </a:r>
            <a:endParaRPr lang="nb-NO" altLang="nb-NO" sz="2200" cap="all" dirty="0">
              <a:latin typeface="+mj-lt"/>
              <a:ea typeface="+mj-ea"/>
              <a:cs typeface="+mj-cs"/>
            </a:endParaRPr>
          </a:p>
          <a:p>
            <a:pPr marL="0" indent="0">
              <a:buNone/>
              <a:defRPr/>
            </a:pPr>
            <a:r>
              <a:rPr lang="nb-NO" altLang="nb-NO" sz="1100" cap="all" dirty="0">
                <a:latin typeface="+mj-lt"/>
                <a:ea typeface="+mj-ea"/>
                <a:cs typeface="+mj-cs"/>
              </a:rPr>
              <a:t>SVERRE </a:t>
            </a:r>
            <a:r>
              <a:rPr lang="nb-NO" altLang="nb-NO" sz="1100" cap="all" dirty="0" err="1">
                <a:latin typeface="+mj-lt"/>
                <a:ea typeface="+mj-ea"/>
                <a:cs typeface="+mj-cs"/>
              </a:rPr>
              <a:t>fLEM</a:t>
            </a:r>
            <a:endParaRPr lang="nb-NO" altLang="nb-NO" sz="1100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865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0363" y="720725"/>
            <a:ext cx="3884612" cy="590550"/>
          </a:xfrm>
        </p:spPr>
        <p:txBody>
          <a:bodyPr/>
          <a:lstStyle/>
          <a:p>
            <a:pPr>
              <a:defRPr/>
            </a:pPr>
            <a:r>
              <a:rPr lang="nb-NO" dirty="0"/>
              <a:t>Portalen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D58DF2-B779-4E4C-A23D-001468B6B3DD}" type="datetime1">
              <a:rPr lang="nb-NO" smtClean="0"/>
              <a:pPr>
                <a:defRPr/>
              </a:pPr>
              <a:t>24.04.2017</a:t>
            </a:fld>
            <a:endParaRPr lang="nb-NO"/>
          </a:p>
        </p:txBody>
      </p:sp>
      <p:sp>
        <p:nvSpPr>
          <p:cNvPr id="29700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4D19B7-AEB9-4CD2-AC52-E4E0173AD603}" type="slidenum">
              <a:rPr lang="nb-NO" altLang="nb-NO" smtClean="0">
                <a:solidFill>
                  <a:srgbClr val="A6A6A6"/>
                </a:solidFill>
              </a:rPr>
              <a:pPr/>
              <a:t>2</a:t>
            </a:fld>
            <a:endParaRPr lang="nb-NO" altLang="nb-NO">
              <a:solidFill>
                <a:srgbClr val="A6A6A6"/>
              </a:solidFill>
            </a:endParaRPr>
          </a:p>
        </p:txBody>
      </p:sp>
      <p:cxnSp>
        <p:nvCxnSpPr>
          <p:cNvPr id="7" name="Rett linje 6"/>
          <p:cNvCxnSpPr/>
          <p:nvPr/>
        </p:nvCxnSpPr>
        <p:spPr>
          <a:xfrm flipV="1">
            <a:off x="5695950" y="0"/>
            <a:ext cx="0" cy="231775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>
            <a:off x="0" y="1954213"/>
            <a:ext cx="91440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3" name="Plassholder for innhold 2"/>
          <p:cNvSpPr>
            <a:spLocks noGrp="1"/>
          </p:cNvSpPr>
          <p:nvPr>
            <p:ph idx="1"/>
          </p:nvPr>
        </p:nvSpPr>
        <p:spPr>
          <a:xfrm>
            <a:off x="360363" y="2155825"/>
            <a:ext cx="8421687" cy="2344738"/>
          </a:xfrm>
        </p:spPr>
        <p:txBody>
          <a:bodyPr/>
          <a:lstStyle/>
          <a:p>
            <a:pPr>
              <a:buFontTx/>
              <a:buChar char="-"/>
              <a:defRPr/>
            </a:pPr>
            <a:endParaRPr lang="nb-NO" altLang="nb-NO" dirty="0"/>
          </a:p>
          <a:p>
            <a:pPr marL="0" indent="0">
              <a:buFontTx/>
              <a:buNone/>
              <a:defRPr/>
            </a:pPr>
            <a:endParaRPr lang="nb-NO" altLang="nb-NO" dirty="0"/>
          </a:p>
        </p:txBody>
      </p:sp>
      <p:pic>
        <p:nvPicPr>
          <p:cNvPr id="29704" name="Picture 2" descr="I:\Bygg\33808 Portalen\15. Egne mapper\Sverre\Presentasjoner\150925 - Portalen Hotell Pag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663575"/>
            <a:ext cx="5624512" cy="3975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3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3</a:t>
            </a:fld>
            <a:endParaRPr lang="nb-NO" noProof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360363" y="720725"/>
            <a:ext cx="3884612" cy="590550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/>
              <a:t>Utfordringer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  <a:defRPr/>
            </a:pPr>
            <a:r>
              <a:rPr lang="nb-NO" altLang="nb-NO" dirty="0"/>
              <a:t>Lite lagringsplass</a:t>
            </a:r>
          </a:p>
          <a:p>
            <a:pPr>
              <a:buFontTx/>
              <a:buChar char="-"/>
              <a:defRPr/>
            </a:pPr>
            <a:r>
              <a:rPr lang="nb-NO" altLang="nb-NO" dirty="0"/>
              <a:t>Trafikkert område</a:t>
            </a:r>
          </a:p>
          <a:p>
            <a:pPr>
              <a:buFontTx/>
              <a:buChar char="-"/>
              <a:defRPr/>
            </a:pPr>
            <a:endParaRPr lang="nb-NO" altLang="nb-NO" dirty="0"/>
          </a:p>
          <a:p>
            <a:pPr marL="0" indent="0">
              <a:buFontTx/>
              <a:buNone/>
              <a:defRPr/>
            </a:pPr>
            <a:endParaRPr lang="nb-NO" altLang="nb-NO" dirty="0"/>
          </a:p>
          <a:p>
            <a:pPr marL="0" indent="0">
              <a:buFontTx/>
              <a:buNone/>
              <a:defRPr/>
            </a:pPr>
            <a:endParaRPr lang="nb-NO" altLang="nb-NO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6350" y="2284622"/>
            <a:ext cx="1986236" cy="19238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1563688"/>
            <a:ext cx="4100512" cy="264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2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4</a:t>
            </a:fld>
            <a:endParaRPr lang="nb-NO" noProof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06" y="1474097"/>
            <a:ext cx="3693453" cy="18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1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5</a:t>
            </a:fld>
            <a:endParaRPr lang="nb-NO" noProof="0"/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360363" y="720725"/>
            <a:ext cx="5189537" cy="857250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 dirty="0"/>
              <a:t>Logistikkplanlegging</a:t>
            </a:r>
            <a:br>
              <a:rPr lang="nb-NO" dirty="0"/>
            </a:br>
            <a:r>
              <a:rPr lang="nb-NO" dirty="0"/>
              <a:t>Med </a:t>
            </a:r>
            <a:r>
              <a:rPr lang="nb-NO" dirty="0" err="1"/>
              <a:t>Myloc</a:t>
            </a:r>
            <a:endParaRPr lang="nb-NO" dirty="0"/>
          </a:p>
        </p:txBody>
      </p:sp>
      <p:pic>
        <p:nvPicPr>
          <p:cNvPr id="8" name="Bild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1936750"/>
            <a:ext cx="5208587" cy="2390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0763" y="102476"/>
            <a:ext cx="1584325" cy="1584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9788" y="2160588"/>
            <a:ext cx="2454275" cy="2378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01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Registrering av leveranse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109" y="1800225"/>
            <a:ext cx="4304195" cy="270033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6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5863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l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760" y="512379"/>
            <a:ext cx="7274702" cy="40920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7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083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myloc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b-NO" dirty="0"/>
              <a:t>Bedre kontroll på bestillinger ute på plassen.</a:t>
            </a:r>
          </a:p>
          <a:p>
            <a:pPr>
              <a:buFontTx/>
              <a:buChar char="-"/>
            </a:pPr>
            <a:r>
              <a:rPr lang="nb-NO" dirty="0"/>
              <a:t>Trucksjåfør/riggarbeidere får oversikt over leveranser. Kan disponere tid bedre. </a:t>
            </a:r>
            <a:r>
              <a:rPr lang="nb-NO" dirty="0" err="1"/>
              <a:t>iPad</a:t>
            </a:r>
            <a:r>
              <a:rPr lang="nb-NO" dirty="0"/>
              <a:t>.</a:t>
            </a:r>
          </a:p>
          <a:p>
            <a:pPr>
              <a:buFontTx/>
              <a:buChar char="-"/>
            </a:pPr>
            <a:r>
              <a:rPr lang="nb-NO" dirty="0"/>
              <a:t>Oppdatert </a:t>
            </a:r>
            <a:r>
              <a:rPr lang="nb-NO" dirty="0" err="1"/>
              <a:t>Myloc</a:t>
            </a:r>
            <a:r>
              <a:rPr lang="nb-NO" dirty="0"/>
              <a:t> på infoskjerm gir </a:t>
            </a:r>
            <a:r>
              <a:rPr lang="nb-NO" dirty="0" err="1"/>
              <a:t>tilhørlighet</a:t>
            </a:r>
            <a:r>
              <a:rPr lang="nb-NO" dirty="0"/>
              <a:t> for folk på plassen. Filterfunksjon.</a:t>
            </a:r>
          </a:p>
          <a:p>
            <a:pPr>
              <a:buFontTx/>
              <a:buChar char="-"/>
            </a:pPr>
            <a:r>
              <a:rPr lang="nb-NO" dirty="0"/>
              <a:t>Mindre ventetid for leverandører da godkjent leveranse gir 1. prioritet på byggeplass.</a:t>
            </a:r>
          </a:p>
          <a:p>
            <a:pPr>
              <a:buFontTx/>
              <a:buChar char="-"/>
            </a:pPr>
            <a:r>
              <a:rPr lang="nb-NO" dirty="0"/>
              <a:t>Godt hjelpemiddel med tanke på aktiviteter på byggeplass. Bedre HMS.</a:t>
            </a:r>
          </a:p>
          <a:p>
            <a:pPr>
              <a:buFontTx/>
              <a:buChar char="-"/>
            </a:pPr>
            <a:r>
              <a:rPr lang="nb-NO" dirty="0"/>
              <a:t>Utstyr blir satt på riktig sted med tanke på fremdrift. </a:t>
            </a:r>
          </a:p>
          <a:p>
            <a:pPr>
              <a:buFontTx/>
              <a:buChar char="-"/>
            </a:pPr>
            <a:r>
              <a:rPr lang="nb-NO" dirty="0"/>
              <a:t>Utfordring få leveranser til riktig tid.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91B4-360D-8B46-873C-110E49889626}" type="datetime1">
              <a:rPr lang="nb-NO" noProof="0" smtClean="0"/>
              <a:pPr/>
              <a:t>24.04.2017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nb-NO" noProof="0" smtClean="0"/>
              <a:pPr/>
              <a:t>8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2363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Plassholder for innhold 2"/>
          <p:cNvSpPr>
            <a:spLocks noGrp="1"/>
          </p:cNvSpPr>
          <p:nvPr>
            <p:ph sz="half" idx="1"/>
          </p:nvPr>
        </p:nvSpPr>
        <p:spPr>
          <a:xfrm>
            <a:off x="3305139" y="1919928"/>
            <a:ext cx="6537129" cy="58386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b-NO" altLang="nb-NO" sz="2500" dirty="0"/>
              <a:t>Spørsmål?</a:t>
            </a:r>
          </a:p>
          <a:p>
            <a:pPr eaLnBrk="1" hangingPunct="1">
              <a:buFontTx/>
              <a:buChar char="-"/>
            </a:pPr>
            <a:endParaRPr lang="nb-NO" altLang="nb-NO" dirty="0"/>
          </a:p>
        </p:txBody>
      </p:sp>
      <p:sp>
        <p:nvSpPr>
          <p:cNvPr id="28677" name="Plassholder for dato 4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4C1388-DC19-4DD9-B649-1674B3533350}" type="datetime1">
              <a:rPr lang="nb-NO" altLang="nb-NO" smtClean="0">
                <a:solidFill>
                  <a:srgbClr val="A6A6A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24.04.2017</a:t>
            </a:fld>
            <a:endParaRPr lang="nb-NO" altLang="nb-NO">
              <a:solidFill>
                <a:srgbClr val="A6A6A6"/>
              </a:solidFill>
            </a:endParaRPr>
          </a:p>
        </p:txBody>
      </p:sp>
      <p:sp>
        <p:nvSpPr>
          <p:cNvPr id="28678" name="Plassholder for lysbildenumm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31B4EA-FD8A-4DF0-8625-916D956E8C57}" type="slidenum">
              <a:rPr lang="nb-NO" altLang="nb-NO">
                <a:solidFill>
                  <a:srgbClr val="A6A6A6"/>
                </a:solidFill>
              </a:rPr>
              <a:pPr eaLnBrk="1" hangingPunct="1"/>
              <a:t>9</a:t>
            </a:fld>
            <a:endParaRPr lang="nb-NO" altLang="nb-NO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56076"/>
      </p:ext>
    </p:extLst>
  </p:cSld>
  <p:clrMapOvr>
    <a:masterClrMapping/>
  </p:clrMapOvr>
</p:sld>
</file>

<file path=ppt/theme/theme1.xml><?xml version="1.0" encoding="utf-8"?>
<a:theme xmlns:a="http://schemas.openxmlformats.org/drawingml/2006/main" name="Veidekke_PPT_mal_2014">
  <a:themeElements>
    <a:clrScheme name="Custom 63">
      <a:dk1>
        <a:srgbClr val="000000"/>
      </a:dk1>
      <a:lt1>
        <a:sysClr val="window" lastClr="FFFFFF"/>
      </a:lt1>
      <a:dk2>
        <a:srgbClr val="262626"/>
      </a:dk2>
      <a:lt2>
        <a:srgbClr val="F5F5F5"/>
      </a:lt2>
      <a:accent1>
        <a:srgbClr val="DA062B"/>
      </a:accent1>
      <a:accent2>
        <a:srgbClr val="E2859D"/>
      </a:accent2>
      <a:accent3>
        <a:srgbClr val="8C8C8C"/>
      </a:accent3>
      <a:accent4>
        <a:srgbClr val="595959"/>
      </a:accent4>
      <a:accent5>
        <a:srgbClr val="262626"/>
      </a:accent5>
      <a:accent6>
        <a:srgbClr val="DAFF7A"/>
      </a:accent6>
      <a:hlink>
        <a:srgbClr val="4035C5"/>
      </a:hlink>
      <a:folHlink>
        <a:srgbClr val="EDAC2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sharepoint/v3/field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8780</TotalTime>
  <Words>116</Words>
  <Application>Microsoft Office PowerPoint</Application>
  <PresentationFormat>Skjermfremvisning (16:9)</PresentationFormat>
  <Paragraphs>39</Paragraphs>
  <Slides>9</Slides>
  <Notes>1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Arial</vt:lpstr>
      <vt:lpstr>Calibri</vt:lpstr>
      <vt:lpstr>Veidekke_PPT_mal_2014</vt:lpstr>
      <vt:lpstr>PowerPoint-presentasjon</vt:lpstr>
      <vt:lpstr>Portalen</vt:lpstr>
      <vt:lpstr>PowerPoint-presentasjon</vt:lpstr>
      <vt:lpstr>  </vt:lpstr>
      <vt:lpstr>PowerPoint-presentasjon</vt:lpstr>
      <vt:lpstr>Registrering av leveranse</vt:lpstr>
      <vt:lpstr>PowerPoint-presentasjon</vt:lpstr>
      <vt:lpstr>myloc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Sverre Longvastøl Flem</cp:lastModifiedBy>
  <cp:revision>263</cp:revision>
  <dcterms:created xsi:type="dcterms:W3CDTF">2010-04-12T23:12:02Z</dcterms:created>
  <dcterms:modified xsi:type="dcterms:W3CDTF">2017-04-24T06:37:44Z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