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9"/>
  </p:notesMasterIdLst>
  <p:handoutMasterIdLst>
    <p:handoutMasterId r:id="rId10"/>
  </p:handoutMasterIdLst>
  <p:sldIdLst>
    <p:sldId id="257" r:id="rId3"/>
    <p:sldId id="260" r:id="rId4"/>
    <p:sldId id="256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g Anstein Skinnarland" initials="SA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0000"/>
    <a:srgbClr val="FF0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3907" autoAdjust="0"/>
  </p:normalViewPr>
  <p:slideViewPr>
    <p:cSldViewPr snapToGrid="0" snapToObjects="1">
      <p:cViewPr varScale="1">
        <p:scale>
          <a:sx n="76" d="100"/>
          <a:sy n="76" d="100"/>
        </p:scale>
        <p:origin x="477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0A0964-173C-5845-993A-F23ECC748710}" type="datetime1">
              <a:rPr lang="nn-NO"/>
              <a:pPr>
                <a:defRPr/>
              </a:pPr>
              <a:t>24.04.2017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953BEF-2989-7442-A5FF-49A37054F9FC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05757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8B8167-41F5-FE49-97F1-55AD9985F545}" type="datetime1">
              <a:rPr lang="nn-NO"/>
              <a:pPr>
                <a:defRPr/>
              </a:pPr>
              <a:t>24.04.2017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n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0B8D9E-73AF-BE47-9921-9CFB93A766C9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77007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Velkommen!</a:t>
            </a:r>
          </a:p>
          <a:p>
            <a:pPr rtl="0" fontAlgn="ctr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Antall deltakere.</a:t>
            </a:r>
          </a:p>
          <a:p>
            <a:pPr rtl="0" fontAlgn="ctr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Les årsrapporten. Ligger også i mobilsiden de har fått, buildingsmart.no/bSNK17.</a:t>
            </a:r>
          </a:p>
          <a:p>
            <a:pPr rtl="0" fontAlgn="ctr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#bSNK17 på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Twitter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 - inntrykk og spørsmål til foredragsholderne og plenum (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Kahoot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B8D9E-73AF-BE47-9921-9CFB93A766C9}" type="slidenum">
              <a:rPr lang="nn-NO" smtClean="0"/>
              <a:pPr>
                <a:defRPr/>
              </a:pPr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217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Hvordan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åpenBIM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 har muliggjort bedre prosjektgjennomføring.</a:t>
            </a:r>
          </a:p>
          <a:p>
            <a:pPr rtl="0" fontAlgn="ctr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Et tilbakeblikk på historien og hvordan standardiseringen er veldig aktuell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ift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. digitaliseringen som skjer i dag - det digitale skiftet.</a:t>
            </a:r>
          </a:p>
          <a:p>
            <a:pPr rtl="0" fontAlgn="ctr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Digitalisering av varehandel og logistikk, helt ut på byggeplass er identifisert som å ha et veldig stort potensiale for å effektivisere næringen.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åpenBIM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 og spesielt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bSDD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 er sentralt for å få til dette.</a:t>
            </a:r>
          </a:p>
          <a:p>
            <a:pPr rtl="0" fontAlgn="ctr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Til slutt får vi også hvordan våre standarder støtter opp om de teknologiske trender vi ser i samfunnet i dag. </a:t>
            </a:r>
          </a:p>
          <a:p>
            <a:pPr rtl="0" fontAlgn="ctr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Takke programkomitéen.</a:t>
            </a:r>
          </a:p>
          <a:p>
            <a:pPr rtl="0" fontAlgn="ctr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Geneva" charset="-128"/>
                <a:cs typeface="Geneva" charset="-128"/>
              </a:rPr>
              <a:t>Takke teknisk ansvarlig.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B8D9E-73AF-BE47-9921-9CFB93A766C9}" type="slidenum">
              <a:rPr lang="nn-NO" smtClean="0"/>
              <a:pPr>
                <a:defRPr/>
              </a:pPr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249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B8D9E-73AF-BE47-9921-9CFB93A766C9}" type="slidenum">
              <a:rPr lang="nn-NO" smtClean="0"/>
              <a:pPr>
                <a:defRPr/>
              </a:pPr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2470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Speakers corner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B8D9E-73AF-BE47-9921-9CFB93A766C9}" type="slidenum">
              <a:rPr lang="nn-NO" smtClean="0"/>
              <a:pPr>
                <a:defRPr/>
              </a:pPr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6729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29793" y="6356351"/>
            <a:ext cx="2710092" cy="372373"/>
          </a:xfrm>
        </p:spPr>
        <p:txBody>
          <a:bodyPr/>
          <a:lstStyle/>
          <a:p>
            <a:fld id="{77DDC979-8605-4F8E-A478-DF8620AA1320}" type="datetimeFigureOut">
              <a:rPr lang="nb-NO" smtClean="0"/>
              <a:t>24.04.2017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Styremøte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4650-BF01-4B24-866E-01C07E4D7B8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838201" y="1778000"/>
            <a:ext cx="10604500" cy="4402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6691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48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778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819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202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453-C2AB-44C4-AD05-D8728756BA6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7008-AE2A-4B48-AD4B-2F1E050D2E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88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916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48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50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05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83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19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6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tt linje 10"/>
          <p:cNvCxnSpPr/>
          <p:nvPr/>
        </p:nvCxnSpPr>
        <p:spPr>
          <a:xfrm flipH="1">
            <a:off x="0" y="6263021"/>
            <a:ext cx="1219200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C979-8605-4F8E-A478-DF8620AA1320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Styremøte</a:t>
            </a:r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4"/>
          </p:nvPr>
        </p:nvSpPr>
        <p:spPr>
          <a:xfrm>
            <a:off x="89601" y="6356351"/>
            <a:ext cx="582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4650-BF01-4B24-866E-01C07E4D7B88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09494" y="6298841"/>
            <a:ext cx="2648690" cy="4941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ln w="6350" cmpd="sng">
            <a:noFill/>
          </a:ln>
          <a:solidFill>
            <a:srgbClr val="009999"/>
          </a:solidFill>
          <a:latin typeface="Arial"/>
          <a:ea typeface="Geneva" charset="-128"/>
          <a:cs typeface="Geneva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99"/>
          </a:solidFill>
          <a:latin typeface="Arial" charset="0"/>
          <a:ea typeface="Geneva" charset="-128"/>
          <a:cs typeface="Geneva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99"/>
          </a:solidFill>
          <a:latin typeface="Arial" charset="0"/>
          <a:ea typeface="Geneva" charset="-128"/>
          <a:cs typeface="Geneva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99"/>
          </a:solidFill>
          <a:latin typeface="Arial" charset="0"/>
          <a:ea typeface="Geneva" charset="-128"/>
          <a:cs typeface="Geneva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99"/>
          </a:solidFill>
          <a:latin typeface="Arial" charset="0"/>
          <a:ea typeface="Geneva" charset="-128"/>
          <a:cs typeface="Geneva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ea typeface="Geneva" charset="-128"/>
          <a:cs typeface="Geneva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ea typeface="Geneva" charset="-128"/>
          <a:cs typeface="Geneva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ea typeface="Geneva" charset="-128"/>
          <a:cs typeface="Geneva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Arial"/>
          <a:ea typeface="Geneva" charset="-128"/>
          <a:cs typeface="Geneva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charset="0"/>
          <a:ea typeface="Geneva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F117-0E8E-490B-B91B-3B572A2F5D85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04E3E-A38A-4D02-8AAB-BCFCBD154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61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erdinettverk.no/bi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subTitle" idx="1"/>
          </p:nvPr>
        </p:nvSpPr>
        <p:spPr>
          <a:xfrm>
            <a:off x="3231179" y="4844197"/>
            <a:ext cx="8151524" cy="356118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rapport.buildingsmart.no  og  buildingsmart.no/bSNK17 </a:t>
            </a:r>
          </a:p>
        </p:txBody>
      </p:sp>
      <p:pic>
        <p:nvPicPr>
          <p:cNvPr id="5" name="Bilde 4" descr="En el número 67 de LdeLengua, dedicado al uso de Twitter en el aula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64" y="480100"/>
            <a:ext cx="824107" cy="82410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8511403" y="380877"/>
            <a:ext cx="33789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#bSNK17</a:t>
            </a:r>
          </a:p>
        </p:txBody>
      </p:sp>
    </p:spTree>
    <p:extLst>
      <p:ext uri="{BB962C8B-B14F-4D97-AF65-F5344CB8AC3E}">
        <p14:creationId xmlns:p14="http://schemas.microsoft.com/office/powerpoint/2010/main" val="317735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 og teknikk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7617374" y="1157890"/>
            <a:ext cx="4208584" cy="440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dirty="0"/>
              <a:t>Programkomité:</a:t>
            </a:r>
          </a:p>
          <a:p>
            <a:r>
              <a:rPr lang="nb-NO" sz="1400" dirty="0"/>
              <a:t>Hans Kristian </a:t>
            </a:r>
            <a:r>
              <a:rPr lang="nb-NO" sz="1400" dirty="0" err="1"/>
              <a:t>Grani</a:t>
            </a:r>
            <a:r>
              <a:rPr lang="nb-NO" sz="1400" dirty="0"/>
              <a:t>, </a:t>
            </a:r>
            <a:r>
              <a:rPr lang="nb-NO" sz="1400" dirty="0" err="1"/>
              <a:t>areo</a:t>
            </a:r>
            <a:r>
              <a:rPr lang="nb-NO" sz="1400" dirty="0"/>
              <a:t>.</a:t>
            </a:r>
          </a:p>
          <a:p>
            <a:r>
              <a:rPr lang="nb-NO" sz="1400" dirty="0"/>
              <a:t>Brage Hansen, GS1.</a:t>
            </a:r>
          </a:p>
          <a:p>
            <a:r>
              <a:rPr lang="nb-NO" sz="1400" dirty="0"/>
              <a:t>Bjørnar Markussen, Aas Jacobsen.</a:t>
            </a:r>
          </a:p>
          <a:p>
            <a:r>
              <a:rPr lang="nb-NO" sz="1400" dirty="0"/>
              <a:t>Sigve Pettersen, buildingSMART Norge.</a:t>
            </a:r>
          </a:p>
          <a:p>
            <a:r>
              <a:rPr lang="nb-NO" sz="1400" dirty="0"/>
              <a:t>Håvard Bell, </a:t>
            </a:r>
            <a:r>
              <a:rPr lang="nb-NO" sz="1400" dirty="0" err="1"/>
              <a:t>Catenda</a:t>
            </a:r>
            <a:r>
              <a:rPr lang="nb-NO" sz="1400" dirty="0"/>
              <a:t>.</a:t>
            </a:r>
          </a:p>
          <a:p>
            <a:r>
              <a:rPr lang="nb-NO" sz="1400" dirty="0"/>
              <a:t>Morten Iversen, buildingSMART Norge / </a:t>
            </a:r>
            <a:r>
              <a:rPr lang="nb-NO" sz="1400" dirty="0" err="1"/>
              <a:t>Webtekst</a:t>
            </a:r>
            <a:r>
              <a:rPr lang="nb-NO" sz="1400" dirty="0"/>
              <a:t>.</a:t>
            </a:r>
          </a:p>
          <a:p>
            <a:r>
              <a:rPr lang="nb-NO" sz="1400" dirty="0"/>
              <a:t>Eilif Hjelset, buildingSMART Norge / </a:t>
            </a:r>
            <a:r>
              <a:rPr lang="nb-NO" sz="1400" dirty="0" err="1"/>
              <a:t>HiOA</a:t>
            </a:r>
            <a:r>
              <a:rPr lang="nb-NO" sz="1400" dirty="0"/>
              <a:t>.</a:t>
            </a:r>
          </a:p>
          <a:p>
            <a:endParaRPr lang="nb-NO" sz="1400" dirty="0"/>
          </a:p>
          <a:p>
            <a:pPr marL="0" indent="0">
              <a:buNone/>
            </a:pPr>
            <a:r>
              <a:rPr lang="nb-NO" sz="1400" dirty="0"/>
              <a:t>Teknisk arrangør:</a:t>
            </a:r>
          </a:p>
          <a:p>
            <a:r>
              <a:rPr lang="nb-NO" sz="1400" dirty="0"/>
              <a:t>Ingvild Christina </a:t>
            </a:r>
            <a:r>
              <a:rPr lang="nb-NO" sz="1400" dirty="0" err="1"/>
              <a:t>Delbæk</a:t>
            </a:r>
            <a:r>
              <a:rPr lang="nb-NO" sz="1400" dirty="0"/>
              <a:t>, Prosjektleder Event.no.</a:t>
            </a:r>
          </a:p>
        </p:txBody>
      </p:sp>
      <p:sp>
        <p:nvSpPr>
          <p:cNvPr id="10" name="Rektangel 9"/>
          <p:cNvSpPr/>
          <p:nvPr/>
        </p:nvSpPr>
        <p:spPr>
          <a:xfrm>
            <a:off x="484081" y="2038609"/>
            <a:ext cx="65683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2000" dirty="0">
                <a:ln w="0"/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Metodikk for prosjektgjennomføring.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>
              <a:ln w="0"/>
              <a:solidFill>
                <a:srgbClr val="009999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2000" dirty="0">
                <a:ln w="0"/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Standardisering, bestilling og krav.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>
              <a:ln w="0"/>
              <a:solidFill>
                <a:srgbClr val="009999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2000" dirty="0">
                <a:ln w="0"/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Varehandel, logistikk og buildingSMART Dataordbok.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>
              <a:ln w="0"/>
              <a:solidFill>
                <a:srgbClr val="009999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2000" dirty="0">
                <a:ln w="0"/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Teknologiske trender og ny anvendelse av </a:t>
            </a:r>
            <a:r>
              <a:rPr lang="nb-NO" sz="2000" dirty="0" err="1">
                <a:ln w="0"/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åpenBIM</a:t>
            </a:r>
            <a:r>
              <a:rPr lang="nb-NO" sz="2000" dirty="0">
                <a:ln w="0"/>
                <a:solidFill>
                  <a:srgbClr val="00999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.</a:t>
            </a:r>
            <a:endParaRPr lang="nb-NO" sz="2000" i="0" dirty="0">
              <a:ln w="0"/>
              <a:solidFill>
                <a:srgbClr val="009999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938346" cy="1325563"/>
          </a:xfrm>
        </p:spPr>
        <p:txBody>
          <a:bodyPr/>
          <a:lstStyle/>
          <a:p>
            <a:r>
              <a:rPr lang="nb-NO" dirty="0" err="1"/>
              <a:t>buildingSMART</a:t>
            </a:r>
            <a:r>
              <a:rPr lang="nb-NO" dirty="0"/>
              <a:t> Verktøyoversikt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838201" y="1778000"/>
            <a:ext cx="4384430" cy="4402138"/>
          </a:xfrm>
        </p:spPr>
        <p:txBody>
          <a:bodyPr/>
          <a:lstStyle/>
          <a:p>
            <a:r>
              <a:rPr lang="nb-NO" dirty="0"/>
              <a:t>Enklere å velge digitale verktøy for både erfarne og nye brukere av </a:t>
            </a:r>
            <a:r>
              <a:rPr lang="nb-NO" dirty="0" err="1"/>
              <a:t>åpenBIM</a:t>
            </a:r>
            <a:r>
              <a:rPr lang="nb-NO" dirty="0"/>
              <a:t>-løsninger.</a:t>
            </a:r>
          </a:p>
          <a:p>
            <a:endParaRPr lang="nb-NO" dirty="0"/>
          </a:p>
          <a:p>
            <a:r>
              <a:rPr lang="nb-NO" dirty="0"/>
              <a:t>Stedet der man finner </a:t>
            </a:r>
            <a:r>
              <a:rPr lang="nb-NO" dirty="0" err="1"/>
              <a:t>åpenBIM</a:t>
            </a:r>
            <a:r>
              <a:rPr lang="nb-NO" dirty="0"/>
              <a:t>-kompatible løsninger og verktøy på en enkel måte.</a:t>
            </a:r>
          </a:p>
          <a:p>
            <a:endParaRPr lang="nb-NO" dirty="0"/>
          </a:p>
          <a:p>
            <a:r>
              <a:rPr lang="nb-NO" dirty="0"/>
              <a:t>Få mer info og demo ved Speakers Corner i pausene.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t="1491"/>
          <a:stretch/>
        </p:blipFill>
        <p:spPr>
          <a:xfrm>
            <a:off x="5908431" y="105508"/>
            <a:ext cx="6283570" cy="61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6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ByggReisDeg</a:t>
            </a:r>
            <a:r>
              <a:rPr lang="nb-NO" dirty="0"/>
              <a:t> - Digital Arena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838201" y="1778000"/>
            <a:ext cx="6494584" cy="4402138"/>
          </a:xfrm>
        </p:spPr>
        <p:txBody>
          <a:bodyPr/>
          <a:lstStyle/>
          <a:p>
            <a:r>
              <a:rPr lang="nb-NO" dirty="0"/>
              <a:t>Digital Arena vil bestå av et aktivitetsområde og en egen seminarhall i hall E. </a:t>
            </a:r>
          </a:p>
          <a:p>
            <a:r>
              <a:rPr lang="nb-NO" dirty="0"/>
              <a:t>Her vil vi vise frem praktiske digitale verktøy og arbeidsmetoder med tilhørende utstilling av innovative løsninger. (3D-printing, visualiseringer, demonstrasjoner). </a:t>
            </a:r>
          </a:p>
          <a:p>
            <a:r>
              <a:rPr lang="nb-NO" dirty="0"/>
              <a:t>Seminarene vil belyse hvordan de ulike aktørene kan «digitalisere sammen» og hva som skal til for å kunne finne sin plass i det «digitale veikart».</a:t>
            </a:r>
          </a:p>
          <a:p>
            <a:endParaRPr lang="nb-NO" dirty="0"/>
          </a:p>
          <a:p>
            <a:r>
              <a:rPr lang="nb-NO" dirty="0"/>
              <a:t>Forslag til verktøy og presentasjoner kan legges inn på et skjema på </a:t>
            </a:r>
            <a:r>
              <a:rPr lang="nb-NO" u="sng" dirty="0">
                <a:hlinkClick r:id="rId2"/>
              </a:rPr>
              <a:t>www.verdinettverk.no/bim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985" y="2619375"/>
            <a:ext cx="30384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536" y="0"/>
            <a:ext cx="3079463" cy="6858000"/>
          </a:xfrm>
          <a:prstGeom prst="rect">
            <a:avLst/>
          </a:prstGeom>
        </p:spPr>
      </p:pic>
      <p:pic>
        <p:nvPicPr>
          <p:cNvPr id="10" name="Bilde 9" descr="En el número 67 de LdeLengua, dedicado al uso de Twitter en el aula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1309">
            <a:off x="9009336" y="1539897"/>
            <a:ext cx="824107" cy="824107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 rot="2801309">
            <a:off x="9154637" y="3079933"/>
            <a:ext cx="33789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#bSNK17</a:t>
            </a:r>
          </a:p>
        </p:txBody>
      </p:sp>
    </p:spTree>
    <p:extLst>
      <p:ext uri="{BB962C8B-B14F-4D97-AF65-F5344CB8AC3E}">
        <p14:creationId xmlns:p14="http://schemas.microsoft.com/office/powerpoint/2010/main" val="239653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653"/>
          </a:xfrm>
        </p:spPr>
        <p:txBody>
          <a:bodyPr>
            <a:noAutofit/>
          </a:bodyPr>
          <a:lstStyle/>
          <a:p>
            <a:pPr algn="ctr"/>
            <a:r>
              <a:rPr lang="nb-NO" sz="4800" dirty="0"/>
              <a:t>Sponsorer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31" y="2793150"/>
            <a:ext cx="3035976" cy="15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47" y="4618284"/>
            <a:ext cx="1687904" cy="168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7" y="1293508"/>
            <a:ext cx="6183827" cy="101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04" y="1260787"/>
            <a:ext cx="3106085" cy="11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www.trippus.se/img/CKEditor/22376_GS1_Norway_Large_RGB_2014-12-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23" y="2837237"/>
            <a:ext cx="2455952" cy="138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488" y="4430555"/>
            <a:ext cx="2902416" cy="16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ttp://www.trippus.se/img/CKEditor/22376_bimsync300bl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9" y="4112498"/>
            <a:ext cx="3398305" cy="96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trippus.se/img/CKEditor/22376_jotne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2" y="2776344"/>
            <a:ext cx="3521702" cy="95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trippus.se/img/CKEditor/22376_GS_RGB_blue%20%5bConverted%5d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6" t="9932" r="29109" b="83389"/>
          <a:stretch/>
        </p:blipFill>
        <p:spPr bwMode="auto">
          <a:xfrm>
            <a:off x="344596" y="5268683"/>
            <a:ext cx="4191778" cy="9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En el número 67 de LdeLengua, dedicado al uso de Twitter en el aula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50" y="6396116"/>
            <a:ext cx="391483" cy="391483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2178954" y="6301433"/>
            <a:ext cx="21886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#bSNK17</a:t>
            </a:r>
          </a:p>
        </p:txBody>
      </p:sp>
    </p:spTree>
    <p:extLst>
      <p:ext uri="{BB962C8B-B14F-4D97-AF65-F5344CB8AC3E}">
        <p14:creationId xmlns:p14="http://schemas.microsoft.com/office/powerpoint/2010/main" val="1924525696"/>
      </p:ext>
    </p:extLst>
  </p:cSld>
  <p:clrMapOvr>
    <a:masterClrMapping/>
  </p:clrMapOvr>
</p:sld>
</file>

<file path=ppt/theme/theme1.xml><?xml version="1.0" encoding="utf-8"?>
<a:theme xmlns:a="http://schemas.openxmlformats.org/drawingml/2006/main" name="bSN_PP-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SN Presentasjonsmal" id="{5C7C1456-11F8-44DB-8018-6E7DBFBAD6B6}" vid="{FC2244AD-D6DF-461F-99E2-87E10A5FD38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bSN Presentasjonsmal</Template>
  <TotalTime>175</TotalTime>
  <Words>371</Words>
  <Application>Microsoft Office PowerPoint</Application>
  <PresentationFormat>Widescreen</PresentationFormat>
  <Paragraphs>51</Paragraphs>
  <Slides>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Geneva</vt:lpstr>
      <vt:lpstr>bSN_PP-mal</vt:lpstr>
      <vt:lpstr>Egendefinert utforming</vt:lpstr>
      <vt:lpstr>PowerPoint-presentasjon</vt:lpstr>
      <vt:lpstr>Program og teknikk</vt:lpstr>
      <vt:lpstr>buildingSMART Verktøyoversikt</vt:lpstr>
      <vt:lpstr>ByggReisDeg - Digital Arena</vt:lpstr>
      <vt:lpstr>PowerPoint-presentasjon</vt:lpstr>
      <vt:lpstr>Sponsorer</vt:lpstr>
    </vt:vector>
  </TitlesOfParts>
  <Company>buildingSMART Norway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Anstein Skinnarland</dc:creator>
  <cp:lastModifiedBy>Anstein Skinnarland</cp:lastModifiedBy>
  <cp:revision>23</cp:revision>
  <dcterms:created xsi:type="dcterms:W3CDTF">2017-04-21T22:21:48Z</dcterms:created>
  <dcterms:modified xsi:type="dcterms:W3CDTF">2017-04-24T19:52:09Z</dcterms:modified>
</cp:coreProperties>
</file>