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0" r:id="rId4"/>
    <p:sldId id="259" r:id="rId5"/>
    <p:sldId id="258" r:id="rId6"/>
    <p:sldId id="267" r:id="rId7"/>
    <p:sldId id="265" r:id="rId8"/>
    <p:sldId id="256" r:id="rId9"/>
    <p:sldId id="268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30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01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29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0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27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10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55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25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9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46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66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41DD-DB61-46B9-8780-EDEA8EE1904B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22BF-2580-4144-84B3-DA133EB9A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97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8"/>
          <a:stretch/>
        </p:blipFill>
        <p:spPr>
          <a:xfrm>
            <a:off x="0" y="-8710"/>
            <a:ext cx="12192000" cy="686670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694120" y="6474822"/>
            <a:ext cx="5572991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</a:rPr>
              <a:t>Foto: Oliver </a:t>
            </a:r>
            <a:r>
              <a:rPr lang="nb-NO" dirty="0" err="1" smtClean="0">
                <a:solidFill>
                  <a:schemeClr val="bg1"/>
                </a:solidFill>
              </a:rPr>
              <a:t>Guillard</a:t>
            </a:r>
            <a:r>
              <a:rPr lang="nb-NO" dirty="0" smtClean="0">
                <a:solidFill>
                  <a:schemeClr val="bg1"/>
                </a:solidFill>
              </a:rPr>
              <a:t> (unsplash.com)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0" y="209201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dirty="0" smtClean="0">
                <a:solidFill>
                  <a:schemeClr val="bg1"/>
                </a:solidFill>
              </a:rPr>
              <a:t>Supply </a:t>
            </a:r>
            <a:r>
              <a:rPr lang="nb-NO" sz="6600" dirty="0" smtClean="0">
                <a:solidFill>
                  <a:schemeClr val="bg1"/>
                </a:solidFill>
              </a:rPr>
              <a:t>Chain </a:t>
            </a:r>
            <a:r>
              <a:rPr lang="nb-NO" sz="6600" dirty="0" err="1" smtClean="0">
                <a:solidFill>
                  <a:schemeClr val="bg1"/>
                </a:solidFill>
              </a:rPr>
              <a:t>Pecha</a:t>
            </a:r>
            <a:r>
              <a:rPr lang="nb-NO" sz="6600" dirty="0" smtClean="0">
                <a:solidFill>
                  <a:schemeClr val="bg1"/>
                </a:solidFill>
              </a:rPr>
              <a:t> </a:t>
            </a:r>
            <a:r>
              <a:rPr lang="nb-NO" sz="6600" dirty="0" err="1" smtClean="0">
                <a:solidFill>
                  <a:schemeClr val="bg1"/>
                </a:solidFill>
              </a:rPr>
              <a:t>Kucha</a:t>
            </a:r>
            <a:endParaRPr lang="nb-NO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https://visual.ly/node/image/44158?_w=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8" y="0"/>
            <a:ext cx="11076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666509" y="6474822"/>
            <a:ext cx="5572991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Foto: </a:t>
            </a:r>
            <a:r>
              <a:rPr lang="nb-NO" dirty="0" err="1" smtClean="0"/>
              <a:t>Quino</a:t>
            </a:r>
            <a:r>
              <a:rPr lang="nb-NO" dirty="0" smtClean="0"/>
              <a:t> Ai (unsplash.com)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13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0" y="28074"/>
            <a:ext cx="10244889" cy="682992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666508" y="6474822"/>
            <a:ext cx="5572991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</a:rPr>
              <a:t>Foto: Igor </a:t>
            </a:r>
            <a:r>
              <a:rPr lang="nb-NO" dirty="0" err="1" smtClean="0">
                <a:solidFill>
                  <a:schemeClr val="bg1"/>
                </a:solidFill>
              </a:rPr>
              <a:t>Ovsyannykov</a:t>
            </a:r>
            <a:r>
              <a:rPr lang="nb-NO" dirty="0" smtClean="0">
                <a:solidFill>
                  <a:schemeClr val="bg1"/>
                </a:solidFill>
              </a:rPr>
              <a:t> (unsplash.com)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8" y="0"/>
            <a:ext cx="1028808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667047" y="6474822"/>
            <a:ext cx="5572991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</a:rPr>
              <a:t>Foto: David </a:t>
            </a:r>
            <a:r>
              <a:rPr lang="nb-NO" dirty="0" err="1" smtClean="0">
                <a:solidFill>
                  <a:schemeClr val="bg1"/>
                </a:solidFill>
              </a:rPr>
              <a:t>Grandmougin</a:t>
            </a:r>
            <a:r>
              <a:rPr lang="nb-NO" dirty="0" smtClean="0">
                <a:solidFill>
                  <a:schemeClr val="bg1"/>
                </a:solidFill>
              </a:rPr>
              <a:t> (unsplash.com)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666509" y="6474822"/>
            <a:ext cx="5572991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</a:rPr>
              <a:t>Foto: Oliver </a:t>
            </a:r>
            <a:r>
              <a:rPr lang="nb-NO" dirty="0" err="1" smtClean="0">
                <a:solidFill>
                  <a:schemeClr val="bg1"/>
                </a:solidFill>
              </a:rPr>
              <a:t>Guillard</a:t>
            </a:r>
            <a:r>
              <a:rPr lang="nb-NO" dirty="0" smtClean="0">
                <a:solidFill>
                  <a:schemeClr val="bg1"/>
                </a:solidFill>
              </a:rPr>
              <a:t> (unsplash.com)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4" y="0"/>
            <a:ext cx="10289512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667047" y="6474822"/>
            <a:ext cx="5572991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</a:rPr>
              <a:t>Foto: </a:t>
            </a:r>
            <a:r>
              <a:rPr lang="nb-NO" dirty="0" err="1" smtClean="0">
                <a:solidFill>
                  <a:schemeClr val="bg1"/>
                </a:solidFill>
              </a:rPr>
              <a:t>Hubud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619009" y="6474822"/>
            <a:ext cx="5572991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</a:rPr>
              <a:t>Foto: Aftenposten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8"/>
          <a:stretch/>
        </p:blipFill>
        <p:spPr>
          <a:xfrm>
            <a:off x="0" y="-8710"/>
            <a:ext cx="12192000" cy="686670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694120" y="6474822"/>
            <a:ext cx="5572991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>
                <a:solidFill>
                  <a:schemeClr val="bg1"/>
                </a:solidFill>
              </a:rPr>
              <a:t>Foto: Oliver </a:t>
            </a:r>
            <a:r>
              <a:rPr lang="nb-NO" dirty="0" err="1" smtClean="0">
                <a:solidFill>
                  <a:schemeClr val="bg1"/>
                </a:solidFill>
              </a:rPr>
              <a:t>Guillard</a:t>
            </a:r>
            <a:r>
              <a:rPr lang="nb-NO" dirty="0" smtClean="0">
                <a:solidFill>
                  <a:schemeClr val="bg1"/>
                </a:solidFill>
              </a:rPr>
              <a:t> (unsplash.com)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0" y="209201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dirty="0" smtClean="0">
                <a:solidFill>
                  <a:schemeClr val="bg1"/>
                </a:solidFill>
              </a:rPr>
              <a:t>Supply </a:t>
            </a:r>
            <a:r>
              <a:rPr lang="nb-NO" sz="6600" dirty="0" smtClean="0">
                <a:solidFill>
                  <a:schemeClr val="bg1"/>
                </a:solidFill>
              </a:rPr>
              <a:t>Chain </a:t>
            </a:r>
            <a:r>
              <a:rPr lang="nb-NO" sz="6600" dirty="0" err="1" smtClean="0">
                <a:solidFill>
                  <a:schemeClr val="bg1"/>
                </a:solidFill>
              </a:rPr>
              <a:t>Pecha</a:t>
            </a:r>
            <a:r>
              <a:rPr lang="nb-NO" sz="6600" dirty="0" smtClean="0">
                <a:solidFill>
                  <a:schemeClr val="bg1"/>
                </a:solidFill>
              </a:rPr>
              <a:t> </a:t>
            </a:r>
            <a:r>
              <a:rPr lang="nb-NO" sz="6600" dirty="0" err="1" smtClean="0">
                <a:solidFill>
                  <a:schemeClr val="bg1"/>
                </a:solidFill>
              </a:rPr>
              <a:t>Kucha</a:t>
            </a:r>
            <a:endParaRPr lang="nb-NO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Lovenskiold Handel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Hansen, Alexander Brage</dc:creator>
  <cp:lastModifiedBy>Hansen, Alexander Brage</cp:lastModifiedBy>
  <cp:revision>11</cp:revision>
  <dcterms:created xsi:type="dcterms:W3CDTF">2018-04-16T09:24:48Z</dcterms:created>
  <dcterms:modified xsi:type="dcterms:W3CDTF">2018-04-16T18:34:32Z</dcterms:modified>
</cp:coreProperties>
</file>