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41" r:id="rId5"/>
    <p:sldId id="346" r:id="rId6"/>
    <p:sldId id="351" r:id="rId7"/>
    <p:sldId id="329" r:id="rId8"/>
    <p:sldId id="330" r:id="rId9"/>
    <p:sldId id="338" r:id="rId10"/>
    <p:sldId id="344" r:id="rId11"/>
    <p:sldId id="347" r:id="rId12"/>
    <p:sldId id="348" r:id="rId13"/>
    <p:sldId id="335" r:id="rId14"/>
    <p:sldId id="354" r:id="rId15"/>
    <p:sldId id="343" r:id="rId16"/>
    <p:sldId id="349" r:id="rId17"/>
    <p:sldId id="350" r:id="rId18"/>
    <p:sldId id="334" r:id="rId19"/>
    <p:sldId id="352" r:id="rId20"/>
    <p:sldId id="353" r:id="rId21"/>
    <p:sldId id="317" r:id="rId22"/>
    <p:sldId id="318" r:id="rId23"/>
    <p:sldId id="345" r:id="rId24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y Chi Ho Lau" initials="JCHL" lastIdx="1" clrIdx="0">
    <p:extLst>
      <p:ext uri="{19B8F6BF-5375-455C-9EA6-DF929625EA0E}">
        <p15:presenceInfo xmlns:p15="http://schemas.microsoft.com/office/powerpoint/2012/main" userId="S-1-12-1-3718682652-1206791876-2845678214-4071667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A3A0"/>
    <a:srgbClr val="FF9966"/>
    <a:srgbClr val="28D9FC"/>
    <a:srgbClr val="C70F3F"/>
    <a:srgbClr val="DA1045"/>
    <a:srgbClr val="FFC000"/>
    <a:srgbClr val="C00000"/>
    <a:srgbClr val="0000C0"/>
    <a:srgbClr val="C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7" autoAdjust="0"/>
    <p:restoredTop sz="72361" autoAdjust="0"/>
  </p:normalViewPr>
  <p:slideViewPr>
    <p:cSldViewPr snapToGrid="0">
      <p:cViewPr varScale="1">
        <p:scale>
          <a:sx n="63" d="100"/>
          <a:sy n="63" d="100"/>
        </p:scale>
        <p:origin x="112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0723"/>
    </p:cViewPr>
  </p:sorterViewPr>
  <p:notesViewPr>
    <p:cSldViewPr snapToGrid="0"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y Chi Ho Lau" userId="dda6981c-2ec4-47ee-869a-9da921b7b0f2" providerId="ADAL" clId="{E8119440-71B1-428F-910C-C424C1294BC5}"/>
    <pc:docChg chg="undo addSld delSld modSld">
      <pc:chgData name="Jacky Chi Ho Lau" userId="dda6981c-2ec4-47ee-869a-9da921b7b0f2" providerId="ADAL" clId="{E8119440-71B1-428F-910C-C424C1294BC5}" dt="2018-02-12T09:14:49.057" v="14"/>
      <pc:docMkLst>
        <pc:docMk/>
      </pc:docMkLst>
    </pc:docChg>
  </pc:docChgLst>
  <pc:docChgLst>
    <pc:chgData name="Jacky Chi Ho Lau" userId="dda6981c-2ec4-47ee-869a-9da921b7b0f2" providerId="ADAL" clId="{80ACE3C1-8BBC-4991-8DA2-AFE06C9F6E34}"/>
    <pc:docChg chg="undo redo custSel addSld delSld modSld sldOrd">
      <pc:chgData name="Jacky Chi Ho Lau" userId="dda6981c-2ec4-47ee-869a-9da921b7b0f2" providerId="ADAL" clId="{80ACE3C1-8BBC-4991-8DA2-AFE06C9F6E34}" dt="2018-04-16T19:36:24.745" v="2118" actId="20577"/>
      <pc:docMkLst>
        <pc:docMk/>
      </pc:docMkLst>
      <pc:sldChg chg="addSp delSp modSp add">
        <pc:chgData name="Jacky Chi Ho Lau" userId="dda6981c-2ec4-47ee-869a-9da921b7b0f2" providerId="ADAL" clId="{80ACE3C1-8BBC-4991-8DA2-AFE06C9F6E34}" dt="2018-04-16T19:11:09.713" v="1080" actId="478"/>
        <pc:sldMkLst>
          <pc:docMk/>
          <pc:sldMk cId="87878788" sldId="317"/>
        </pc:sldMkLst>
        <pc:spChg chg="del">
          <ac:chgData name="Jacky Chi Ho Lau" userId="dda6981c-2ec4-47ee-869a-9da921b7b0f2" providerId="ADAL" clId="{80ACE3C1-8BBC-4991-8DA2-AFE06C9F6E34}" dt="2018-04-16T19:10:07.074" v="1035" actId="478"/>
          <ac:spMkLst>
            <pc:docMk/>
            <pc:sldMk cId="87878788" sldId="317"/>
            <ac:spMk id="40" creationId="{310593ED-D5BA-458D-BF48-56940ED01D31}"/>
          </ac:spMkLst>
        </pc:spChg>
        <pc:spChg chg="del mod">
          <ac:chgData name="Jacky Chi Ho Lau" userId="dda6981c-2ec4-47ee-869a-9da921b7b0f2" providerId="ADAL" clId="{80ACE3C1-8BBC-4991-8DA2-AFE06C9F6E34}" dt="2018-04-16T19:11:09.713" v="1080" actId="478"/>
          <ac:spMkLst>
            <pc:docMk/>
            <pc:sldMk cId="87878788" sldId="317"/>
            <ac:spMk id="65" creationId="{D97237E3-D511-4F20-8961-1AD5139E5E75}"/>
          </ac:spMkLst>
        </pc:spChg>
        <pc:spChg chg="add mod">
          <ac:chgData name="Jacky Chi Ho Lau" userId="dda6981c-2ec4-47ee-869a-9da921b7b0f2" providerId="ADAL" clId="{80ACE3C1-8BBC-4991-8DA2-AFE06C9F6E34}" dt="2018-04-16T19:11:05.733" v="1079" actId="20577"/>
          <ac:spMkLst>
            <pc:docMk/>
            <pc:sldMk cId="87878788" sldId="317"/>
            <ac:spMk id="66" creationId="{6FC7F7BC-3EE2-4588-B6D1-6BED2FD5EA28}"/>
          </ac:spMkLst>
        </pc:spChg>
        <pc:picChg chg="add">
          <ac:chgData name="Jacky Chi Ho Lau" userId="dda6981c-2ec4-47ee-869a-9da921b7b0f2" providerId="ADAL" clId="{80ACE3C1-8BBC-4991-8DA2-AFE06C9F6E34}" dt="2018-04-16T19:09:57.433" v="1032"/>
          <ac:picMkLst>
            <pc:docMk/>
            <pc:sldMk cId="87878788" sldId="317"/>
            <ac:picMk id="39" creationId="{C58D0F01-2866-4A5B-9A77-65117B447416}"/>
          </ac:picMkLst>
        </pc:picChg>
        <pc:picChg chg="add">
          <ac:chgData name="Jacky Chi Ho Lau" userId="dda6981c-2ec4-47ee-869a-9da921b7b0f2" providerId="ADAL" clId="{80ACE3C1-8BBC-4991-8DA2-AFE06C9F6E34}" dt="2018-04-16T19:09:57.433" v="1032"/>
          <ac:picMkLst>
            <pc:docMk/>
            <pc:sldMk cId="87878788" sldId="317"/>
            <ac:picMk id="42" creationId="{6E98A3E5-C7F6-43C8-A7D5-8DEE480BA3E3}"/>
          </ac:picMkLst>
        </pc:picChg>
      </pc:sldChg>
      <pc:sldChg chg="addSp delSp modSp add">
        <pc:chgData name="Jacky Chi Ho Lau" userId="dda6981c-2ec4-47ee-869a-9da921b7b0f2" providerId="ADAL" clId="{80ACE3C1-8BBC-4991-8DA2-AFE06C9F6E34}" dt="2018-04-16T19:12:12.551" v="1087" actId="14100"/>
        <pc:sldMkLst>
          <pc:docMk/>
          <pc:sldMk cId="3025486809" sldId="318"/>
        </pc:sldMkLst>
        <pc:spChg chg="mod">
          <ac:chgData name="Jacky Chi Ho Lau" userId="dda6981c-2ec4-47ee-869a-9da921b7b0f2" providerId="ADAL" clId="{80ACE3C1-8BBC-4991-8DA2-AFE06C9F6E34}" dt="2018-04-16T19:12:12.551" v="1087" actId="14100"/>
          <ac:spMkLst>
            <pc:docMk/>
            <pc:sldMk cId="3025486809" sldId="318"/>
            <ac:spMk id="11" creationId="{7946E6CF-9417-42D7-B862-E49DF9B0A784}"/>
          </ac:spMkLst>
        </pc:spChg>
        <pc:spChg chg="del">
          <ac:chgData name="Jacky Chi Ho Lau" userId="dda6981c-2ec4-47ee-869a-9da921b7b0f2" providerId="ADAL" clId="{80ACE3C1-8BBC-4991-8DA2-AFE06C9F6E34}" dt="2018-04-16T19:10:03.724" v="1034" actId="478"/>
          <ac:spMkLst>
            <pc:docMk/>
            <pc:sldMk cId="3025486809" sldId="318"/>
            <ac:spMk id="12" creationId="{B9704FCB-687E-413B-BF81-E5F6A97DAC74}"/>
          </ac:spMkLst>
        </pc:spChg>
        <pc:spChg chg="add del">
          <ac:chgData name="Jacky Chi Ho Lau" userId="dda6981c-2ec4-47ee-869a-9da921b7b0f2" providerId="ADAL" clId="{80ACE3C1-8BBC-4991-8DA2-AFE06C9F6E34}" dt="2018-04-16T19:11:29.803" v="1082"/>
          <ac:spMkLst>
            <pc:docMk/>
            <pc:sldMk cId="3025486809" sldId="318"/>
            <ac:spMk id="15" creationId="{3570D0D4-3049-4BD5-B299-8E0A9E248519}"/>
          </ac:spMkLst>
        </pc:spChg>
        <pc:picChg chg="add">
          <ac:chgData name="Jacky Chi Ho Lau" userId="dda6981c-2ec4-47ee-869a-9da921b7b0f2" providerId="ADAL" clId="{80ACE3C1-8BBC-4991-8DA2-AFE06C9F6E34}" dt="2018-04-16T19:09:59.566" v="1033"/>
          <ac:picMkLst>
            <pc:docMk/>
            <pc:sldMk cId="3025486809" sldId="318"/>
            <ac:picMk id="13" creationId="{0ECD9159-7B8B-41CD-8341-13F77AA5BB80}"/>
          </ac:picMkLst>
        </pc:picChg>
        <pc:picChg chg="add">
          <ac:chgData name="Jacky Chi Ho Lau" userId="dda6981c-2ec4-47ee-869a-9da921b7b0f2" providerId="ADAL" clId="{80ACE3C1-8BBC-4991-8DA2-AFE06C9F6E34}" dt="2018-04-16T19:09:59.566" v="1033"/>
          <ac:picMkLst>
            <pc:docMk/>
            <pc:sldMk cId="3025486809" sldId="318"/>
            <ac:picMk id="14" creationId="{6BB567F3-CBAC-4D2B-8E30-40888E36836B}"/>
          </ac:picMkLst>
        </pc:picChg>
        <pc:picChg chg="add mod">
          <ac:chgData name="Jacky Chi Ho Lau" userId="dda6981c-2ec4-47ee-869a-9da921b7b0f2" providerId="ADAL" clId="{80ACE3C1-8BBC-4991-8DA2-AFE06C9F6E34}" dt="2018-04-16T19:11:40.249" v="1084" actId="1076"/>
          <ac:picMkLst>
            <pc:docMk/>
            <pc:sldMk cId="3025486809" sldId="318"/>
            <ac:picMk id="16" creationId="{320CA72C-9155-4C89-9C9B-6C6730BE6613}"/>
          </ac:picMkLst>
        </pc:picChg>
        <pc:picChg chg="add mod">
          <ac:chgData name="Jacky Chi Ho Lau" userId="dda6981c-2ec4-47ee-869a-9da921b7b0f2" providerId="ADAL" clId="{80ACE3C1-8BBC-4991-8DA2-AFE06C9F6E34}" dt="2018-04-16T19:11:40.249" v="1084" actId="1076"/>
          <ac:picMkLst>
            <pc:docMk/>
            <pc:sldMk cId="3025486809" sldId="318"/>
            <ac:picMk id="17" creationId="{9D76EF51-0FF8-4B36-ACBC-9D86683739F2}"/>
          </ac:picMkLst>
        </pc:picChg>
      </pc:sldChg>
      <pc:sldChg chg="addSp delSp modSp add modTransition modAnim modNotesTx">
        <pc:chgData name="Jacky Chi Ho Lau" userId="dda6981c-2ec4-47ee-869a-9da921b7b0f2" providerId="ADAL" clId="{80ACE3C1-8BBC-4991-8DA2-AFE06C9F6E34}" dt="2018-04-16T19:35:26.788" v="2084" actId="20577"/>
        <pc:sldMkLst>
          <pc:docMk/>
          <pc:sldMk cId="3998540653" sldId="329"/>
        </pc:sldMkLst>
        <pc:spChg chg="del">
          <ac:chgData name="Jacky Chi Ho Lau" userId="dda6981c-2ec4-47ee-869a-9da921b7b0f2" providerId="ADAL" clId="{80ACE3C1-8BBC-4991-8DA2-AFE06C9F6E34}" dt="2018-04-16T18:48:57.174" v="961" actId="478"/>
          <ac:spMkLst>
            <pc:docMk/>
            <pc:sldMk cId="3998540653" sldId="329"/>
            <ac:spMk id="3" creationId="{E452EE45-96D3-422F-BB79-62528594FEB0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5" creationId="{499E32B7-43D6-4A75-88BD-63D4FE3A370E}"/>
          </ac:spMkLst>
        </pc:spChg>
        <pc:spChg chg="add del mod">
          <ac:chgData name="Jacky Chi Ho Lau" userId="dda6981c-2ec4-47ee-869a-9da921b7b0f2" providerId="ADAL" clId="{80ACE3C1-8BBC-4991-8DA2-AFE06C9F6E34}" dt="2018-04-16T18:50:00.463" v="977" actId="478"/>
          <ac:spMkLst>
            <pc:docMk/>
            <pc:sldMk cId="3998540653" sldId="329"/>
            <ac:spMk id="6" creationId="{8E716892-8175-45F5-9D65-344D67749181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7" creationId="{E99C80C3-D831-4B4B-A64C-41CED1B2FC19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8" creationId="{84B0E176-F8C3-4321-B3ED-E3AF4F5286F8}"/>
          </ac:spMkLst>
        </pc:spChg>
        <pc:spChg chg="del">
          <ac:chgData name="Jacky Chi Ho Lau" userId="dda6981c-2ec4-47ee-869a-9da921b7b0f2" providerId="ADAL" clId="{80ACE3C1-8BBC-4991-8DA2-AFE06C9F6E34}" dt="2018-04-16T18:49:05.584" v="964" actId="478"/>
          <ac:spMkLst>
            <pc:docMk/>
            <pc:sldMk cId="3998540653" sldId="329"/>
            <ac:spMk id="9" creationId="{478B3B5C-8E14-4D6F-A31C-A2B64F03F4A5}"/>
          </ac:spMkLst>
        </pc:spChg>
        <pc:spChg chg="del">
          <ac:chgData name="Jacky Chi Ho Lau" userId="dda6981c-2ec4-47ee-869a-9da921b7b0f2" providerId="ADAL" clId="{80ACE3C1-8BBC-4991-8DA2-AFE06C9F6E34}" dt="2018-04-16T18:49:01.474" v="962" actId="478"/>
          <ac:spMkLst>
            <pc:docMk/>
            <pc:sldMk cId="3998540653" sldId="329"/>
            <ac:spMk id="10" creationId="{D592E790-9B0E-4C01-88AE-28B576742CE5}"/>
          </ac:spMkLst>
        </pc:spChg>
        <pc:spChg chg="del">
          <ac:chgData name="Jacky Chi Ho Lau" userId="dda6981c-2ec4-47ee-869a-9da921b7b0f2" providerId="ADAL" clId="{80ACE3C1-8BBC-4991-8DA2-AFE06C9F6E34}" dt="2018-04-16T18:49:01.474" v="962" actId="478"/>
          <ac:spMkLst>
            <pc:docMk/>
            <pc:sldMk cId="3998540653" sldId="329"/>
            <ac:spMk id="11" creationId="{8A60B36F-E632-4AA5-B183-2860FE7F900A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13" creationId="{C9687E39-E1FE-498A-849D-FCD1841CC8E0}"/>
          </ac:spMkLst>
        </pc:spChg>
        <pc:spChg chg="del">
          <ac:chgData name="Jacky Chi Ho Lau" userId="dda6981c-2ec4-47ee-869a-9da921b7b0f2" providerId="ADAL" clId="{80ACE3C1-8BBC-4991-8DA2-AFE06C9F6E34}" dt="2018-04-16T18:49:01.474" v="962" actId="478"/>
          <ac:spMkLst>
            <pc:docMk/>
            <pc:sldMk cId="3998540653" sldId="329"/>
            <ac:spMk id="14" creationId="{75DDADA5-FE6F-429B-AFA9-A4B0A3375747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17" creationId="{18FA27AC-6B8C-49A5-9B3F-89FAB0785442}"/>
          </ac:spMkLst>
        </pc:spChg>
        <pc:spChg chg="del">
          <ac:chgData name="Jacky Chi Ho Lau" userId="dda6981c-2ec4-47ee-869a-9da921b7b0f2" providerId="ADAL" clId="{80ACE3C1-8BBC-4991-8DA2-AFE06C9F6E34}" dt="2018-04-16T18:49:01.474" v="962" actId="478"/>
          <ac:spMkLst>
            <pc:docMk/>
            <pc:sldMk cId="3998540653" sldId="329"/>
            <ac:spMk id="18" creationId="{B0ED0B85-B8E0-430A-B5F1-7D1572AC6FEC}"/>
          </ac:spMkLst>
        </pc:spChg>
        <pc:spChg chg="del">
          <ac:chgData name="Jacky Chi Ho Lau" userId="dda6981c-2ec4-47ee-869a-9da921b7b0f2" providerId="ADAL" clId="{80ACE3C1-8BBC-4991-8DA2-AFE06C9F6E34}" dt="2018-04-16T18:49:16.786" v="970" actId="478"/>
          <ac:spMkLst>
            <pc:docMk/>
            <pc:sldMk cId="3998540653" sldId="329"/>
            <ac:spMk id="22" creationId="{14BEE376-379C-46F2-A953-7EE480A430CA}"/>
          </ac:spMkLst>
        </pc:spChg>
        <pc:spChg chg="del">
          <ac:chgData name="Jacky Chi Ho Lau" userId="dda6981c-2ec4-47ee-869a-9da921b7b0f2" providerId="ADAL" clId="{80ACE3C1-8BBC-4991-8DA2-AFE06C9F6E34}" dt="2018-04-16T18:49:01.474" v="962" actId="478"/>
          <ac:spMkLst>
            <pc:docMk/>
            <pc:sldMk cId="3998540653" sldId="329"/>
            <ac:spMk id="23" creationId="{85C01E14-4ABA-43E4-8028-39009D64A50F}"/>
          </ac:spMkLst>
        </pc:spChg>
        <pc:spChg chg="add del">
          <ac:chgData name="Jacky Chi Ho Lau" userId="dda6981c-2ec4-47ee-869a-9da921b7b0f2" providerId="ADAL" clId="{80ACE3C1-8BBC-4991-8DA2-AFE06C9F6E34}" dt="2018-04-16T18:48:54.266" v="960"/>
          <ac:spMkLst>
            <pc:docMk/>
            <pc:sldMk cId="3998540653" sldId="329"/>
            <ac:spMk id="24" creationId="{074BB30D-8EC2-46CA-AAB5-60E4BF68BB28}"/>
          </ac:spMkLst>
        </pc:spChg>
        <pc:spChg chg="add del">
          <ac:chgData name="Jacky Chi Ho Lau" userId="dda6981c-2ec4-47ee-869a-9da921b7b0f2" providerId="ADAL" clId="{80ACE3C1-8BBC-4991-8DA2-AFE06C9F6E34}" dt="2018-04-16T18:49:57.023" v="976" actId="478"/>
          <ac:spMkLst>
            <pc:docMk/>
            <pc:sldMk cId="3998540653" sldId="329"/>
            <ac:spMk id="26" creationId="{BA581BB3-31B4-480A-84AD-3CB385DA2DBB}"/>
          </ac:spMkLst>
        </pc:spChg>
        <pc:grpChg chg="mod">
          <ac:chgData name="Jacky Chi Ho Lau" userId="dda6981c-2ec4-47ee-869a-9da921b7b0f2" providerId="ADAL" clId="{80ACE3C1-8BBC-4991-8DA2-AFE06C9F6E34}" dt="2018-04-16T18:53:42.382" v="1007" actId="1076"/>
          <ac:grpSpMkLst>
            <pc:docMk/>
            <pc:sldMk cId="3998540653" sldId="329"/>
            <ac:grpSpMk id="19" creationId="{E003DB85-2DD5-4788-BA19-836275751DA6}"/>
          </ac:grpSpMkLst>
        </pc:grpChg>
        <pc:graphicFrameChg chg="del">
          <ac:chgData name="Jacky Chi Ho Lau" userId="dda6981c-2ec4-47ee-869a-9da921b7b0f2" providerId="ADAL" clId="{80ACE3C1-8BBC-4991-8DA2-AFE06C9F6E34}" dt="2018-04-16T18:49:23.987" v="971" actId="478"/>
          <ac:graphicFrameMkLst>
            <pc:docMk/>
            <pc:sldMk cId="3998540653" sldId="329"/>
            <ac:graphicFrameMk id="4" creationId="{C6969550-8E84-439C-9486-0FABBB185ACD}"/>
          </ac:graphicFrameMkLst>
        </pc:graphicFrameChg>
        <pc:picChg chg="del mod">
          <ac:chgData name="Jacky Chi Ho Lau" userId="dda6981c-2ec4-47ee-869a-9da921b7b0f2" providerId="ADAL" clId="{80ACE3C1-8BBC-4991-8DA2-AFE06C9F6E34}" dt="2018-04-16T18:49:09.024" v="966" actId="478"/>
          <ac:picMkLst>
            <pc:docMk/>
            <pc:sldMk cId="3998540653" sldId="329"/>
            <ac:picMk id="16" creationId="{0ED2503A-AEF7-4A49-B554-C4564D9EA1B0}"/>
          </ac:picMkLst>
        </pc:picChg>
        <pc:picChg chg="del">
          <ac:chgData name="Jacky Chi Ho Lau" userId="dda6981c-2ec4-47ee-869a-9da921b7b0f2" providerId="ADAL" clId="{80ACE3C1-8BBC-4991-8DA2-AFE06C9F6E34}" dt="2018-04-16T18:49:12.742" v="968" actId="478"/>
          <ac:picMkLst>
            <pc:docMk/>
            <pc:sldMk cId="3998540653" sldId="329"/>
            <ac:picMk id="25" creationId="{261BA858-18FE-42BC-93DD-54F630AB8867}"/>
          </ac:picMkLst>
        </pc:picChg>
        <pc:picChg chg="add">
          <ac:chgData name="Jacky Chi Ho Lau" userId="dda6981c-2ec4-47ee-869a-9da921b7b0f2" providerId="ADAL" clId="{80ACE3C1-8BBC-4991-8DA2-AFE06C9F6E34}" dt="2018-04-16T18:49:47.731" v="974"/>
          <ac:picMkLst>
            <pc:docMk/>
            <pc:sldMk cId="3998540653" sldId="329"/>
            <ac:picMk id="27" creationId="{73CF186E-3132-44C0-8A93-9437DD64FC31}"/>
          </ac:picMkLst>
        </pc:picChg>
        <pc:picChg chg="add">
          <ac:chgData name="Jacky Chi Ho Lau" userId="dda6981c-2ec4-47ee-869a-9da921b7b0f2" providerId="ADAL" clId="{80ACE3C1-8BBC-4991-8DA2-AFE06C9F6E34}" dt="2018-04-16T18:49:47.731" v="974"/>
          <ac:picMkLst>
            <pc:docMk/>
            <pc:sldMk cId="3998540653" sldId="329"/>
            <ac:picMk id="28" creationId="{79B18DD2-B872-4531-8B60-570C89737627}"/>
          </ac:picMkLst>
        </pc:picChg>
      </pc:sldChg>
      <pc:sldChg chg="addSp delSp modSp add delDesignElem">
        <pc:chgData name="Jacky Chi Ho Lau" userId="dda6981c-2ec4-47ee-869a-9da921b7b0f2" providerId="ADAL" clId="{80ACE3C1-8BBC-4991-8DA2-AFE06C9F6E34}" dt="2018-04-16T18:59:34.661" v="1009"/>
        <pc:sldMkLst>
          <pc:docMk/>
          <pc:sldMk cId="1336064275" sldId="330"/>
        </pc:sldMkLst>
        <pc:spChg chg="mod">
          <ac:chgData name="Jacky Chi Ho Lau" userId="dda6981c-2ec4-47ee-869a-9da921b7b0f2" providerId="ADAL" clId="{80ACE3C1-8BBC-4991-8DA2-AFE06C9F6E34}" dt="2018-04-16T18:47:27.767" v="954" actId="20577"/>
          <ac:spMkLst>
            <pc:docMk/>
            <pc:sldMk cId="1336064275" sldId="330"/>
            <ac:spMk id="2" creationId="{BA36697F-6BF1-4BAF-A00D-F1BCBBE201F9}"/>
          </ac:spMkLst>
        </pc:spChg>
        <pc:spChg chg="del">
          <ac:chgData name="Jacky Chi Ho Lau" userId="dda6981c-2ec4-47ee-869a-9da921b7b0f2" providerId="ADAL" clId="{80ACE3C1-8BBC-4991-8DA2-AFE06C9F6E34}" dt="2018-04-16T18:46:18.669" v="927"/>
          <ac:spMkLst>
            <pc:docMk/>
            <pc:sldMk cId="1336064275" sldId="330"/>
            <ac:spMk id="10" creationId="{00000000-0000-0000-0000-000000000000}"/>
          </ac:spMkLst>
        </pc:spChg>
        <pc:spChg chg="del">
          <ac:chgData name="Jacky Chi Ho Lau" userId="dda6981c-2ec4-47ee-869a-9da921b7b0f2" providerId="ADAL" clId="{80ACE3C1-8BBC-4991-8DA2-AFE06C9F6E34}" dt="2018-04-16T18:46:18.669" v="927"/>
          <ac:spMkLst>
            <pc:docMk/>
            <pc:sldMk cId="1336064275" sldId="330"/>
            <ac:spMk id="12" creationId="{00000000-0000-0000-0000-000000000000}"/>
          </ac:spMkLst>
        </pc:spChg>
        <pc:picChg chg="add del">
          <ac:chgData name="Jacky Chi Ho Lau" userId="dda6981c-2ec4-47ee-869a-9da921b7b0f2" providerId="ADAL" clId="{80ACE3C1-8BBC-4991-8DA2-AFE06C9F6E34}" dt="2018-04-16T18:59:34.661" v="1009"/>
          <ac:picMkLst>
            <pc:docMk/>
            <pc:sldMk cId="1336064275" sldId="330"/>
            <ac:picMk id="6" creationId="{8CE5AFB5-FA8A-4437-9C1C-ADD8241FF785}"/>
          </ac:picMkLst>
        </pc:picChg>
        <pc:picChg chg="add del">
          <ac:chgData name="Jacky Chi Ho Lau" userId="dda6981c-2ec4-47ee-869a-9da921b7b0f2" providerId="ADAL" clId="{80ACE3C1-8BBC-4991-8DA2-AFE06C9F6E34}" dt="2018-04-16T18:59:34.661" v="1009"/>
          <ac:picMkLst>
            <pc:docMk/>
            <pc:sldMk cId="1336064275" sldId="330"/>
            <ac:picMk id="7" creationId="{BBC8D864-B583-4695-A71E-DBAE958B19B9}"/>
          </ac:picMkLst>
        </pc:picChg>
      </pc:sldChg>
      <pc:sldChg chg="delSp modSp add modAnim">
        <pc:chgData name="Jacky Chi Ho Lau" userId="dda6981c-2ec4-47ee-869a-9da921b7b0f2" providerId="ADAL" clId="{80ACE3C1-8BBC-4991-8DA2-AFE06C9F6E34}" dt="2018-04-16T19:21:07.151" v="1300" actId="478"/>
        <pc:sldMkLst>
          <pc:docMk/>
          <pc:sldMk cId="2595544734" sldId="334"/>
        </pc:sldMkLst>
        <pc:spChg chg="mod">
          <ac:chgData name="Jacky Chi Ho Lau" userId="dda6981c-2ec4-47ee-869a-9da921b7b0f2" providerId="ADAL" clId="{80ACE3C1-8BBC-4991-8DA2-AFE06C9F6E34}" dt="2018-04-16T19:06:29.576" v="1018" actId="1076"/>
          <ac:spMkLst>
            <pc:docMk/>
            <pc:sldMk cId="2595544734" sldId="334"/>
            <ac:spMk id="4" creationId="{3DA8068E-E389-4F43-AC95-595DF9BD9302}"/>
          </ac:spMkLst>
        </pc:spChg>
        <pc:spChg chg="del mod">
          <ac:chgData name="Jacky Chi Ho Lau" userId="dda6981c-2ec4-47ee-869a-9da921b7b0f2" providerId="ADAL" clId="{80ACE3C1-8BBC-4991-8DA2-AFE06C9F6E34}" dt="2018-04-16T19:20:39.231" v="1296" actId="478"/>
          <ac:spMkLst>
            <pc:docMk/>
            <pc:sldMk cId="2595544734" sldId="334"/>
            <ac:spMk id="9" creationId="{EE2EF1EE-BF67-4546-89F5-E1A4D1EF52E3}"/>
          </ac:spMkLst>
        </pc:spChg>
        <pc:spChg chg="del mod">
          <ac:chgData name="Jacky Chi Ho Lau" userId="dda6981c-2ec4-47ee-869a-9da921b7b0f2" providerId="ADAL" clId="{80ACE3C1-8BBC-4991-8DA2-AFE06C9F6E34}" dt="2018-04-16T19:20:39.231" v="1296" actId="478"/>
          <ac:spMkLst>
            <pc:docMk/>
            <pc:sldMk cId="2595544734" sldId="334"/>
            <ac:spMk id="39" creationId="{CA0A7DE7-9205-473D-BDFA-06D3F2793023}"/>
          </ac:spMkLst>
        </pc:spChg>
        <pc:spChg chg="del">
          <ac:chgData name="Jacky Chi Ho Lau" userId="dda6981c-2ec4-47ee-869a-9da921b7b0f2" providerId="ADAL" clId="{80ACE3C1-8BBC-4991-8DA2-AFE06C9F6E34}" dt="2018-04-16T19:20:39.231" v="1296" actId="478"/>
          <ac:spMkLst>
            <pc:docMk/>
            <pc:sldMk cId="2595544734" sldId="334"/>
            <ac:spMk id="40" creationId="{1AE6D568-20A5-40A4-8B75-44697AF6E21E}"/>
          </ac:spMkLst>
        </pc:spChg>
        <pc:picChg chg="del">
          <ac:chgData name="Jacky Chi Ho Lau" userId="dda6981c-2ec4-47ee-869a-9da921b7b0f2" providerId="ADAL" clId="{80ACE3C1-8BBC-4991-8DA2-AFE06C9F6E34}" dt="2018-04-16T19:21:04.801" v="1297" actId="478"/>
          <ac:picMkLst>
            <pc:docMk/>
            <pc:sldMk cId="2595544734" sldId="334"/>
            <ac:picMk id="37" creationId="{4BCD8621-BCFD-43CF-8A03-82E1EC5A3F6A}"/>
          </ac:picMkLst>
        </pc:picChg>
        <pc:picChg chg="del">
          <ac:chgData name="Jacky Chi Ho Lau" userId="dda6981c-2ec4-47ee-869a-9da921b7b0f2" providerId="ADAL" clId="{80ACE3C1-8BBC-4991-8DA2-AFE06C9F6E34}" dt="2018-04-16T19:21:06.541" v="1299" actId="478"/>
          <ac:picMkLst>
            <pc:docMk/>
            <pc:sldMk cId="2595544734" sldId="334"/>
            <ac:picMk id="47" creationId="{B854DBC3-5B8F-40BD-8034-40FF214092B5}"/>
          </ac:picMkLst>
        </pc:picChg>
        <pc:picChg chg="del">
          <ac:chgData name="Jacky Chi Ho Lau" userId="dda6981c-2ec4-47ee-869a-9da921b7b0f2" providerId="ADAL" clId="{80ACE3C1-8BBC-4991-8DA2-AFE06C9F6E34}" dt="2018-04-16T19:21:05.431" v="1298" actId="478"/>
          <ac:picMkLst>
            <pc:docMk/>
            <pc:sldMk cId="2595544734" sldId="334"/>
            <ac:picMk id="48" creationId="{4ED685E8-F727-4D68-BABE-B5E839ACEC1B}"/>
          </ac:picMkLst>
        </pc:picChg>
        <pc:picChg chg="del">
          <ac:chgData name="Jacky Chi Ho Lau" userId="dda6981c-2ec4-47ee-869a-9da921b7b0f2" providerId="ADAL" clId="{80ACE3C1-8BBC-4991-8DA2-AFE06C9F6E34}" dt="2018-04-16T19:21:07.151" v="1300" actId="478"/>
          <ac:picMkLst>
            <pc:docMk/>
            <pc:sldMk cId="2595544734" sldId="334"/>
            <ac:picMk id="50" creationId="{96A47D32-4448-4E7F-9E65-CA96305D2FEA}"/>
          </ac:picMkLst>
        </pc:picChg>
        <pc:cxnChg chg="mod">
          <ac:chgData name="Jacky Chi Ho Lau" userId="dda6981c-2ec4-47ee-869a-9da921b7b0f2" providerId="ADAL" clId="{80ACE3C1-8BBC-4991-8DA2-AFE06C9F6E34}" dt="2018-04-16T19:06:29.576" v="1018" actId="1076"/>
          <ac:cxnSpMkLst>
            <pc:docMk/>
            <pc:sldMk cId="2595544734" sldId="334"/>
            <ac:cxnSpMk id="6" creationId="{E0D5BD86-5282-4C09-A2C5-167DA5C020FD}"/>
          </ac:cxnSpMkLst>
        </pc:cxnChg>
        <pc:cxnChg chg="del mod">
          <ac:chgData name="Jacky Chi Ho Lau" userId="dda6981c-2ec4-47ee-869a-9da921b7b0f2" providerId="ADAL" clId="{80ACE3C1-8BBC-4991-8DA2-AFE06C9F6E34}" dt="2018-04-16T19:20:39.231" v="1296" actId="478"/>
          <ac:cxnSpMkLst>
            <pc:docMk/>
            <pc:sldMk cId="2595544734" sldId="334"/>
            <ac:cxnSpMk id="38" creationId="{F226381B-8BCA-4B42-BD26-85C149916D46}"/>
          </ac:cxnSpMkLst>
        </pc:cxnChg>
        <pc:cxnChg chg="del mod ord">
          <ac:chgData name="Jacky Chi Ho Lau" userId="dda6981c-2ec4-47ee-869a-9da921b7b0f2" providerId="ADAL" clId="{80ACE3C1-8BBC-4991-8DA2-AFE06C9F6E34}" dt="2018-04-16T19:20:39.231" v="1296" actId="478"/>
          <ac:cxnSpMkLst>
            <pc:docMk/>
            <pc:sldMk cId="2595544734" sldId="334"/>
            <ac:cxnSpMk id="41" creationId="{0E7B1F1A-AED4-4027-9963-1CD7F72DB224}"/>
          </ac:cxnSpMkLst>
        </pc:cxnChg>
        <pc:cxnChg chg="del mod">
          <ac:chgData name="Jacky Chi Ho Lau" userId="dda6981c-2ec4-47ee-869a-9da921b7b0f2" providerId="ADAL" clId="{80ACE3C1-8BBC-4991-8DA2-AFE06C9F6E34}" dt="2018-04-16T19:20:39.231" v="1296" actId="478"/>
          <ac:cxnSpMkLst>
            <pc:docMk/>
            <pc:sldMk cId="2595544734" sldId="334"/>
            <ac:cxnSpMk id="42" creationId="{649CA0F6-B703-4795-8948-D7D81F2FABBF}"/>
          </ac:cxnSpMkLst>
        </pc:cxnChg>
      </pc:sldChg>
      <pc:sldChg chg="ord">
        <pc:chgData name="Jacky Chi Ho Lau" userId="dda6981c-2ec4-47ee-869a-9da921b7b0f2" providerId="ADAL" clId="{80ACE3C1-8BBC-4991-8DA2-AFE06C9F6E34}" dt="2018-04-13T22:06:15.680" v="538" actId="20577"/>
        <pc:sldMkLst>
          <pc:docMk/>
          <pc:sldMk cId="3884205286" sldId="335"/>
        </pc:sldMkLst>
      </pc:sldChg>
      <pc:sldChg chg="modSp add">
        <pc:chgData name="Jacky Chi Ho Lau" userId="dda6981c-2ec4-47ee-869a-9da921b7b0f2" providerId="ADAL" clId="{80ACE3C1-8BBC-4991-8DA2-AFE06C9F6E34}" dt="2018-04-16T19:00:04.921" v="1012" actId="14100"/>
        <pc:sldMkLst>
          <pc:docMk/>
          <pc:sldMk cId="3923373973" sldId="338"/>
        </pc:sldMkLst>
        <pc:spChg chg="mod">
          <ac:chgData name="Jacky Chi Ho Lau" userId="dda6981c-2ec4-47ee-869a-9da921b7b0f2" providerId="ADAL" clId="{80ACE3C1-8BBC-4991-8DA2-AFE06C9F6E34}" dt="2018-04-16T19:00:04.921" v="1012" actId="14100"/>
          <ac:spMkLst>
            <pc:docMk/>
            <pc:sldMk cId="3923373973" sldId="338"/>
            <ac:spMk id="3" creationId="{BFCEDE04-6DC5-48DE-B23A-FD7B947DC111}"/>
          </ac:spMkLst>
        </pc:spChg>
      </pc:sldChg>
      <pc:sldChg chg="addSp delSp modSp del">
        <pc:chgData name="Jacky Chi Ho Lau" userId="dda6981c-2ec4-47ee-869a-9da921b7b0f2" providerId="ADAL" clId="{80ACE3C1-8BBC-4991-8DA2-AFE06C9F6E34}" dt="2018-04-16T18:42:32" v="905" actId="2696"/>
        <pc:sldMkLst>
          <pc:docMk/>
          <pc:sldMk cId="2283719003" sldId="339"/>
        </pc:sldMkLst>
        <pc:spChg chg="add mod">
          <ac:chgData name="Jacky Chi Ho Lau" userId="dda6981c-2ec4-47ee-869a-9da921b7b0f2" providerId="ADAL" clId="{80ACE3C1-8BBC-4991-8DA2-AFE06C9F6E34}" dt="2018-04-13T20:32:58.268" v="102" actId="1076"/>
          <ac:spMkLst>
            <pc:docMk/>
            <pc:sldMk cId="2283719003" sldId="339"/>
            <ac:spMk id="3" creationId="{8F248869-B13D-444F-8384-141FAC1E57A7}"/>
          </ac:spMkLst>
        </pc:spChg>
        <pc:spChg chg="del">
          <ac:chgData name="Jacky Chi Ho Lau" userId="dda6981c-2ec4-47ee-869a-9da921b7b0f2" providerId="ADAL" clId="{80ACE3C1-8BBC-4991-8DA2-AFE06C9F6E34}" dt="2018-04-13T20:30:14.536" v="1" actId="478"/>
          <ac:spMkLst>
            <pc:docMk/>
            <pc:sldMk cId="2283719003" sldId="339"/>
            <ac:spMk id="4" creationId="{42927140-60DB-4830-B1B8-C8BABE11F035}"/>
          </ac:spMkLst>
        </pc:spChg>
        <pc:spChg chg="add del mod">
          <ac:chgData name="Jacky Chi Ho Lau" userId="dda6981c-2ec4-47ee-869a-9da921b7b0f2" providerId="ADAL" clId="{80ACE3C1-8BBC-4991-8DA2-AFE06C9F6E34}" dt="2018-04-13T20:32:02.954" v="94" actId="478"/>
          <ac:spMkLst>
            <pc:docMk/>
            <pc:sldMk cId="2283719003" sldId="339"/>
            <ac:spMk id="8" creationId="{D6596943-5687-4704-8E30-2C1F2D480C05}"/>
          </ac:spMkLst>
        </pc:spChg>
        <pc:picChg chg="del">
          <ac:chgData name="Jacky Chi Ho Lau" userId="dda6981c-2ec4-47ee-869a-9da921b7b0f2" providerId="ADAL" clId="{80ACE3C1-8BBC-4991-8DA2-AFE06C9F6E34}" dt="2018-04-13T20:30:12.195" v="0" actId="478"/>
          <ac:picMkLst>
            <pc:docMk/>
            <pc:sldMk cId="2283719003" sldId="339"/>
            <ac:picMk id="5" creationId="{71FF599A-7559-4E55-B00F-501A3DCE11C6}"/>
          </ac:picMkLst>
        </pc:picChg>
      </pc:sldChg>
      <pc:sldChg chg="addSp delSp modSp delAnim modAnim modNotesTx">
        <pc:chgData name="Jacky Chi Ho Lau" userId="dda6981c-2ec4-47ee-869a-9da921b7b0f2" providerId="ADAL" clId="{80ACE3C1-8BBC-4991-8DA2-AFE06C9F6E34}" dt="2018-04-16T19:31:23.872" v="1467" actId="20577"/>
        <pc:sldMkLst>
          <pc:docMk/>
          <pc:sldMk cId="2696882226" sldId="341"/>
        </pc:sldMkLst>
        <pc:spChg chg="add mod">
          <ac:chgData name="Jacky Chi Ho Lau" userId="dda6981c-2ec4-47ee-869a-9da921b7b0f2" providerId="ADAL" clId="{80ACE3C1-8BBC-4991-8DA2-AFE06C9F6E34}" dt="2018-04-13T21:18:53.291" v="390" actId="1035"/>
          <ac:spMkLst>
            <pc:docMk/>
            <pc:sldMk cId="2696882226" sldId="341"/>
            <ac:spMk id="2" creationId="{B95DB619-57FB-4416-911F-C4B209DB3E35}"/>
          </ac:spMkLst>
        </pc:spChg>
        <pc:spChg chg="del">
          <ac:chgData name="Jacky Chi Ho Lau" userId="dda6981c-2ec4-47ee-869a-9da921b7b0f2" providerId="ADAL" clId="{80ACE3C1-8BBC-4991-8DA2-AFE06C9F6E34}" dt="2018-04-13T20:34:33.631" v="165" actId="478"/>
          <ac:spMkLst>
            <pc:docMk/>
            <pc:sldMk cId="2696882226" sldId="341"/>
            <ac:spMk id="3" creationId="{B0353429-22BF-4F0C-878A-A402703300B6}"/>
          </ac:spMkLst>
        </pc:spChg>
        <pc:spChg chg="add del mod">
          <ac:chgData name="Jacky Chi Ho Lau" userId="dda6981c-2ec4-47ee-869a-9da921b7b0f2" providerId="ADAL" clId="{80ACE3C1-8BBC-4991-8DA2-AFE06C9F6E34}" dt="2018-04-13T20:38:32.725" v="217" actId="478"/>
          <ac:spMkLst>
            <pc:docMk/>
            <pc:sldMk cId="2696882226" sldId="341"/>
            <ac:spMk id="27" creationId="{91DC04F7-00C7-44C1-814B-80863FA2773D}"/>
          </ac:spMkLst>
        </pc:spChg>
        <pc:spChg chg="mod">
          <ac:chgData name="Jacky Chi Ho Lau" userId="dda6981c-2ec4-47ee-869a-9da921b7b0f2" providerId="ADAL" clId="{80ACE3C1-8BBC-4991-8DA2-AFE06C9F6E34}" dt="2018-04-13T20:38:20.524" v="213" actId="20577"/>
          <ac:spMkLst>
            <pc:docMk/>
            <pc:sldMk cId="2696882226" sldId="341"/>
            <ac:spMk id="28" creationId="{00000000-0000-0000-0000-000000000000}"/>
          </ac:spMkLst>
        </pc:spChg>
        <pc:spChg chg="add del mod">
          <ac:chgData name="Jacky Chi Ho Lau" userId="dda6981c-2ec4-47ee-869a-9da921b7b0f2" providerId="ADAL" clId="{80ACE3C1-8BBC-4991-8DA2-AFE06C9F6E34}" dt="2018-04-13T20:38:34.292" v="218" actId="478"/>
          <ac:spMkLst>
            <pc:docMk/>
            <pc:sldMk cId="2696882226" sldId="341"/>
            <ac:spMk id="29" creationId="{A135A621-72E4-4ED4-B697-49B3EF1EB197}"/>
          </ac:spMkLst>
        </pc:spChg>
        <pc:spChg chg="add mod">
          <ac:chgData name="Jacky Chi Ho Lau" userId="dda6981c-2ec4-47ee-869a-9da921b7b0f2" providerId="ADAL" clId="{80ACE3C1-8BBC-4991-8DA2-AFE06C9F6E34}" dt="2018-04-13T21:18:53.291" v="390" actId="1035"/>
          <ac:spMkLst>
            <pc:docMk/>
            <pc:sldMk cId="2696882226" sldId="341"/>
            <ac:spMk id="30" creationId="{3E4BD19E-C7F9-460D-8A14-4C492D4748C2}"/>
          </ac:spMkLst>
        </pc:spChg>
        <pc:spChg chg="add del mod">
          <ac:chgData name="Jacky Chi Ho Lau" userId="dda6981c-2ec4-47ee-869a-9da921b7b0f2" providerId="ADAL" clId="{80ACE3C1-8BBC-4991-8DA2-AFE06C9F6E34}" dt="2018-04-13T21:18:53.291" v="390" actId="1035"/>
          <ac:spMkLst>
            <pc:docMk/>
            <pc:sldMk cId="2696882226" sldId="341"/>
            <ac:spMk id="31" creationId="{5FD402A1-FF29-4373-9902-C526C1224D7F}"/>
          </ac:spMkLst>
        </pc:spChg>
        <pc:spChg chg="add del mod">
          <ac:chgData name="Jacky Chi Ho Lau" userId="dda6981c-2ec4-47ee-869a-9da921b7b0f2" providerId="ADAL" clId="{80ACE3C1-8BBC-4991-8DA2-AFE06C9F6E34}" dt="2018-04-13T20:44:25.986" v="300" actId="478"/>
          <ac:spMkLst>
            <pc:docMk/>
            <pc:sldMk cId="2696882226" sldId="341"/>
            <ac:spMk id="46" creationId="{DF2E288E-8E94-45FA-B71D-FC76F0DA07FA}"/>
          </ac:spMkLst>
        </pc:spChg>
        <pc:spChg chg="add del mod">
          <ac:chgData name="Jacky Chi Ho Lau" userId="dda6981c-2ec4-47ee-869a-9da921b7b0f2" providerId="ADAL" clId="{80ACE3C1-8BBC-4991-8DA2-AFE06C9F6E34}" dt="2018-04-13T20:44:12.136" v="297" actId="478"/>
          <ac:spMkLst>
            <pc:docMk/>
            <pc:sldMk cId="2696882226" sldId="341"/>
            <ac:spMk id="47" creationId="{FB10CB51-BB47-4DBE-9CBB-0B2156AD5F7D}"/>
          </ac:spMkLst>
        </pc:spChg>
        <pc:spChg chg="add del mod ord">
          <ac:chgData name="Jacky Chi Ho Lau" userId="dda6981c-2ec4-47ee-869a-9da921b7b0f2" providerId="ADAL" clId="{80ACE3C1-8BBC-4991-8DA2-AFE06C9F6E34}" dt="2018-04-16T18:39:38.258" v="868" actId="478"/>
          <ac:spMkLst>
            <pc:docMk/>
            <pc:sldMk cId="2696882226" sldId="341"/>
            <ac:spMk id="48" creationId="{3AE414F7-F529-40DB-83CA-C54024BC2518}"/>
          </ac:spMkLst>
        </pc:spChg>
        <pc:spChg chg="add mod">
          <ac:chgData name="Jacky Chi Ho Lau" userId="dda6981c-2ec4-47ee-869a-9da921b7b0f2" providerId="ADAL" clId="{80ACE3C1-8BBC-4991-8DA2-AFE06C9F6E34}" dt="2018-04-13T21:22:24.280" v="465" actId="1076"/>
          <ac:spMkLst>
            <pc:docMk/>
            <pc:sldMk cId="2696882226" sldId="341"/>
            <ac:spMk id="49" creationId="{16E8EEFE-E762-4D70-BE75-90C625E8F6BA}"/>
          </ac:spMkLst>
        </pc:spChg>
        <pc:spChg chg="add mod">
          <ac:chgData name="Jacky Chi Ho Lau" userId="dda6981c-2ec4-47ee-869a-9da921b7b0f2" providerId="ADAL" clId="{80ACE3C1-8BBC-4991-8DA2-AFE06C9F6E34}" dt="2018-04-13T21:21:56.783" v="464" actId="1038"/>
          <ac:spMkLst>
            <pc:docMk/>
            <pc:sldMk cId="2696882226" sldId="341"/>
            <ac:spMk id="68" creationId="{3EE138E3-31C9-4DAF-B441-44565E95347D}"/>
          </ac:spMkLst>
        </pc:spChg>
        <pc:spChg chg="add mod">
          <ac:chgData name="Jacky Chi Ho Lau" userId="dda6981c-2ec4-47ee-869a-9da921b7b0f2" providerId="ADAL" clId="{80ACE3C1-8BBC-4991-8DA2-AFE06C9F6E34}" dt="2018-04-13T21:22:36.783" v="466" actId="1076"/>
          <ac:spMkLst>
            <pc:docMk/>
            <pc:sldMk cId="2696882226" sldId="341"/>
            <ac:spMk id="73" creationId="{91638DBB-B6B7-44B7-91EB-A6387FD6835C}"/>
          </ac:spMkLst>
        </pc:spChg>
        <pc:grpChg chg="del">
          <ac:chgData name="Jacky Chi Ho Lau" userId="dda6981c-2ec4-47ee-869a-9da921b7b0f2" providerId="ADAL" clId="{80ACE3C1-8BBC-4991-8DA2-AFE06C9F6E34}" dt="2018-04-13T20:34:31.266" v="164" actId="478"/>
          <ac:grpSpMkLst>
            <pc:docMk/>
            <pc:sldMk cId="2696882226" sldId="341"/>
            <ac:grpSpMk id="7" creationId="{433D9969-A738-4C02-86AC-0FCCD7FBFC77}"/>
          </ac:grpSpMkLst>
        </pc:grpChg>
        <pc:picChg chg="add mod">
          <ac:chgData name="Jacky Chi Ho Lau" userId="dda6981c-2ec4-47ee-869a-9da921b7b0f2" providerId="ADAL" clId="{80ACE3C1-8BBC-4991-8DA2-AFE06C9F6E34}" dt="2018-04-13T21:18:53.291" v="390" actId="1035"/>
          <ac:picMkLst>
            <pc:docMk/>
            <pc:sldMk cId="2696882226" sldId="341"/>
            <ac:picMk id="25" creationId="{B6DA6E7A-9B54-4C8D-AC9B-672C796BB4B5}"/>
          </ac:picMkLst>
        </pc:picChg>
        <pc:cxnChg chg="add del mod ord">
          <ac:chgData name="Jacky Chi Ho Lau" userId="dda6981c-2ec4-47ee-869a-9da921b7b0f2" providerId="ADAL" clId="{80ACE3C1-8BBC-4991-8DA2-AFE06C9F6E34}" dt="2018-04-16T18:39:39.777" v="869" actId="478"/>
          <ac:cxnSpMkLst>
            <pc:docMk/>
            <pc:sldMk cId="2696882226" sldId="341"/>
            <ac:cxnSpMk id="6" creationId="{7575E19E-3CA0-478E-AA72-E804A9A8A69C}"/>
          </ac:cxnSpMkLst>
        </pc:cxnChg>
        <pc:cxnChg chg="add del mod">
          <ac:chgData name="Jacky Chi Ho Lau" userId="dda6981c-2ec4-47ee-869a-9da921b7b0f2" providerId="ADAL" clId="{80ACE3C1-8BBC-4991-8DA2-AFE06C9F6E34}" dt="2018-04-16T18:39:41.193" v="870" actId="478"/>
          <ac:cxnSpMkLst>
            <pc:docMk/>
            <pc:sldMk cId="2696882226" sldId="341"/>
            <ac:cxnSpMk id="9" creationId="{65EBE717-57F6-423A-A501-566A176B3428}"/>
          </ac:cxnSpMkLst>
        </pc:cxnChg>
        <pc:cxnChg chg="add del mod ord">
          <ac:chgData name="Jacky Chi Ho Lau" userId="dda6981c-2ec4-47ee-869a-9da921b7b0f2" providerId="ADAL" clId="{80ACE3C1-8BBC-4991-8DA2-AFE06C9F6E34}" dt="2018-04-16T18:39:42.173" v="871" actId="478"/>
          <ac:cxnSpMkLst>
            <pc:docMk/>
            <pc:sldMk cId="2696882226" sldId="341"/>
            <ac:cxnSpMk id="11" creationId="{0562C89E-23B9-446B-8423-6CCA79E02BC2}"/>
          </ac:cxnSpMkLst>
        </pc:cxnChg>
      </pc:sldChg>
      <pc:sldChg chg="addSp delSp modSp delAnim modAnim">
        <pc:chgData name="Jacky Chi Ho Lau" userId="dda6981c-2ec4-47ee-869a-9da921b7b0f2" providerId="ADAL" clId="{80ACE3C1-8BBC-4991-8DA2-AFE06C9F6E34}" dt="2018-04-16T18:45:17.449" v="925" actId="478"/>
        <pc:sldMkLst>
          <pc:docMk/>
          <pc:sldMk cId="2698305918" sldId="343"/>
        </pc:sldMkLst>
        <pc:spChg chg="add mod">
          <ac:chgData name="Jacky Chi Ho Lau" userId="dda6981c-2ec4-47ee-869a-9da921b7b0f2" providerId="ADAL" clId="{80ACE3C1-8BBC-4991-8DA2-AFE06C9F6E34}" dt="2018-04-14T20:46:30.743" v="810" actId="14100"/>
          <ac:spMkLst>
            <pc:docMk/>
            <pc:sldMk cId="2698305918" sldId="343"/>
            <ac:spMk id="2" creationId="{1846E5CC-5400-4452-8060-1C3ABF5302AE}"/>
          </ac:spMkLst>
        </pc:spChg>
        <pc:spChg chg="add del">
          <ac:chgData name="Jacky Chi Ho Lau" userId="dda6981c-2ec4-47ee-869a-9da921b7b0f2" providerId="ADAL" clId="{80ACE3C1-8BBC-4991-8DA2-AFE06C9F6E34}" dt="2018-04-13T22:03:54.191" v="532" actId="1076"/>
          <ac:spMkLst>
            <pc:docMk/>
            <pc:sldMk cId="2698305918" sldId="343"/>
            <ac:spMk id="2" creationId="{6416B742-E7EB-4F54-945E-C9F8B1E90866}"/>
          </ac:spMkLst>
        </pc:spChg>
        <pc:spChg chg="mod">
          <ac:chgData name="Jacky Chi Ho Lau" userId="dda6981c-2ec4-47ee-869a-9da921b7b0f2" providerId="ADAL" clId="{80ACE3C1-8BBC-4991-8DA2-AFE06C9F6E34}" dt="2018-04-14T20:45:28.319" v="801" actId="1076"/>
          <ac:spMkLst>
            <pc:docMk/>
            <pc:sldMk cId="2698305918" sldId="343"/>
            <ac:spMk id="11" creationId="{1221421C-172A-499E-87CB-B54A86105873}"/>
          </ac:spMkLst>
        </pc:spChg>
        <pc:spChg chg="add del mod">
          <ac:chgData name="Jacky Chi Ho Lau" userId="dda6981c-2ec4-47ee-869a-9da921b7b0f2" providerId="ADAL" clId="{80ACE3C1-8BBC-4991-8DA2-AFE06C9F6E34}" dt="2018-04-16T18:45:17.449" v="925" actId="478"/>
          <ac:spMkLst>
            <pc:docMk/>
            <pc:sldMk cId="2698305918" sldId="343"/>
            <ac:spMk id="44" creationId="{43B6ADC3-DC0D-4981-8222-0F5622A7D7DB}"/>
          </ac:spMkLst>
        </pc:spChg>
        <pc:spChg chg="del">
          <ac:chgData name="Jacky Chi Ho Lau" userId="dda6981c-2ec4-47ee-869a-9da921b7b0f2" providerId="ADAL" clId="{80ACE3C1-8BBC-4991-8DA2-AFE06C9F6E34}" dt="2018-04-14T20:45:38.271" v="803" actId="478"/>
          <ac:spMkLst>
            <pc:docMk/>
            <pc:sldMk cId="2698305918" sldId="343"/>
            <ac:spMk id="45" creationId="{49254F68-2E5F-4810-9171-6771EC40EF9E}"/>
          </ac:spMkLst>
        </pc:spChg>
        <pc:spChg chg="del mod">
          <ac:chgData name="Jacky Chi Ho Lau" userId="dda6981c-2ec4-47ee-869a-9da921b7b0f2" providerId="ADAL" clId="{80ACE3C1-8BBC-4991-8DA2-AFE06C9F6E34}" dt="2018-04-14T20:46:01.849" v="807" actId="478"/>
          <ac:spMkLst>
            <pc:docMk/>
            <pc:sldMk cId="2698305918" sldId="343"/>
            <ac:spMk id="46" creationId="{53B35E06-FD4F-4178-BA4C-57AC4D2122A6}"/>
          </ac:spMkLst>
        </pc:spChg>
        <pc:picChg chg="add del mod">
          <ac:chgData name="Jacky Chi Ho Lau" userId="dda6981c-2ec4-47ee-869a-9da921b7b0f2" providerId="ADAL" clId="{80ACE3C1-8BBC-4991-8DA2-AFE06C9F6E34}" dt="2018-04-16T18:45:15.669" v="923" actId="478"/>
          <ac:picMkLst>
            <pc:docMk/>
            <pc:sldMk cId="2698305918" sldId="343"/>
            <ac:picMk id="4" creationId="{BA2DACED-8E74-4C49-9115-56ABBE1E6FBF}"/>
          </ac:picMkLst>
        </pc:picChg>
        <pc:picChg chg="add del mod">
          <ac:chgData name="Jacky Chi Ho Lau" userId="dda6981c-2ec4-47ee-869a-9da921b7b0f2" providerId="ADAL" clId="{80ACE3C1-8BBC-4991-8DA2-AFE06C9F6E34}" dt="2018-04-13T22:04:30.927" v="536" actId="478"/>
          <ac:picMkLst>
            <pc:docMk/>
            <pc:sldMk cId="2698305918" sldId="343"/>
            <ac:picMk id="4" creationId="{A1640595-CE97-4948-BC5D-6377D4C608A4}"/>
          </ac:picMkLst>
        </pc:picChg>
        <pc:picChg chg="del mod ord">
          <ac:chgData name="Jacky Chi Ho Lau" userId="dda6981c-2ec4-47ee-869a-9da921b7b0f2" providerId="ADAL" clId="{80ACE3C1-8BBC-4991-8DA2-AFE06C9F6E34}" dt="2018-04-16T18:45:16.609" v="924" actId="478"/>
          <ac:picMkLst>
            <pc:docMk/>
            <pc:sldMk cId="2698305918" sldId="343"/>
            <ac:picMk id="47" creationId="{9380E2A3-38DF-403D-9487-A219185082AC}"/>
          </ac:picMkLst>
        </pc:picChg>
        <pc:picChg chg="add del mod">
          <ac:chgData name="Jacky Chi Ho Lau" userId="dda6981c-2ec4-47ee-869a-9da921b7b0f2" providerId="ADAL" clId="{80ACE3C1-8BBC-4991-8DA2-AFE06C9F6E34}" dt="2018-04-16T18:45:13.399" v="922" actId="478"/>
          <ac:picMkLst>
            <pc:docMk/>
            <pc:sldMk cId="2698305918" sldId="343"/>
            <ac:picMk id="48" creationId="{F966289B-241B-4A4B-9B30-C1D119B03FEA}"/>
          </ac:picMkLst>
        </pc:picChg>
      </pc:sldChg>
      <pc:sldChg chg="addSp delSp modSp modAnim">
        <pc:chgData name="Jacky Chi Ho Lau" userId="dda6981c-2ec4-47ee-869a-9da921b7b0f2" providerId="ADAL" clId="{80ACE3C1-8BBC-4991-8DA2-AFE06C9F6E34}" dt="2018-04-16T18:43:36.722" v="911" actId="478"/>
        <pc:sldMkLst>
          <pc:docMk/>
          <pc:sldMk cId="3120448950" sldId="344"/>
        </pc:sldMkLst>
        <pc:spChg chg="del">
          <ac:chgData name="Jacky Chi Ho Lau" userId="dda6981c-2ec4-47ee-869a-9da921b7b0f2" providerId="ADAL" clId="{80ACE3C1-8BBC-4991-8DA2-AFE06C9F6E34}" dt="2018-04-16T18:43:31.091" v="906" actId="478"/>
          <ac:spMkLst>
            <pc:docMk/>
            <pc:sldMk cId="3120448950" sldId="344"/>
            <ac:spMk id="60" creationId="{E1A2E8C1-8460-4680-BCC7-22EFC8F90D5E}"/>
          </ac:spMkLst>
        </pc:spChg>
        <pc:spChg chg="del">
          <ac:chgData name="Jacky Chi Ho Lau" userId="dda6981c-2ec4-47ee-869a-9da921b7b0f2" providerId="ADAL" clId="{80ACE3C1-8BBC-4991-8DA2-AFE06C9F6E34}" dt="2018-04-16T18:43:32.250" v="907" actId="478"/>
          <ac:spMkLst>
            <pc:docMk/>
            <pc:sldMk cId="3120448950" sldId="344"/>
            <ac:spMk id="61" creationId="{E621C2CA-ADBA-473F-8B51-296912484EE8}"/>
          </ac:spMkLst>
        </pc:spChg>
        <pc:spChg chg="del">
          <ac:chgData name="Jacky Chi Ho Lau" userId="dda6981c-2ec4-47ee-869a-9da921b7b0f2" providerId="ADAL" clId="{80ACE3C1-8BBC-4991-8DA2-AFE06C9F6E34}" dt="2018-04-16T18:40:46.363" v="879" actId="478"/>
          <ac:spMkLst>
            <pc:docMk/>
            <pc:sldMk cId="3120448950" sldId="344"/>
            <ac:spMk id="63" creationId="{DB97DF71-A29B-4B95-ABB7-C794F08A0847}"/>
          </ac:spMkLst>
        </pc:spChg>
        <pc:spChg chg="del mod">
          <ac:chgData name="Jacky Chi Ho Lau" userId="dda6981c-2ec4-47ee-869a-9da921b7b0f2" providerId="ADAL" clId="{80ACE3C1-8BBC-4991-8DA2-AFE06C9F6E34}" dt="2018-04-16T18:40:33.742" v="877" actId="478"/>
          <ac:spMkLst>
            <pc:docMk/>
            <pc:sldMk cId="3120448950" sldId="344"/>
            <ac:spMk id="64" creationId="{832C0839-688B-4281-BAF3-B3F7B529478B}"/>
          </ac:spMkLst>
        </pc:spChg>
        <pc:spChg chg="del">
          <ac:chgData name="Jacky Chi Ho Lau" userId="dda6981c-2ec4-47ee-869a-9da921b7b0f2" providerId="ADAL" clId="{80ACE3C1-8BBC-4991-8DA2-AFE06C9F6E34}" dt="2018-04-16T18:43:33.790" v="908" actId="478"/>
          <ac:spMkLst>
            <pc:docMk/>
            <pc:sldMk cId="3120448950" sldId="344"/>
            <ac:spMk id="65" creationId="{27FB65DB-B56B-415F-ADAC-408BE9FFFEFB}"/>
          </ac:spMkLst>
        </pc:spChg>
        <pc:spChg chg="del">
          <ac:chgData name="Jacky Chi Ho Lau" userId="dda6981c-2ec4-47ee-869a-9da921b7b0f2" providerId="ADAL" clId="{80ACE3C1-8BBC-4991-8DA2-AFE06C9F6E34}" dt="2018-04-16T18:43:36.722" v="911" actId="478"/>
          <ac:spMkLst>
            <pc:docMk/>
            <pc:sldMk cId="3120448950" sldId="344"/>
            <ac:spMk id="66" creationId="{87C167EF-9BCC-4F59-890A-E1041DCBF9D1}"/>
          </ac:spMkLst>
        </pc:spChg>
        <pc:spChg chg="del">
          <ac:chgData name="Jacky Chi Ho Lau" userId="dda6981c-2ec4-47ee-869a-9da921b7b0f2" providerId="ADAL" clId="{80ACE3C1-8BBC-4991-8DA2-AFE06C9F6E34}" dt="2018-04-16T18:43:35.032" v="909" actId="478"/>
          <ac:spMkLst>
            <pc:docMk/>
            <pc:sldMk cId="3120448950" sldId="344"/>
            <ac:spMk id="67" creationId="{AF295E29-7EC1-4E40-82E0-93360865F147}"/>
          </ac:spMkLst>
        </pc:spChg>
        <pc:spChg chg="del">
          <ac:chgData name="Jacky Chi Ho Lau" userId="dda6981c-2ec4-47ee-869a-9da921b7b0f2" providerId="ADAL" clId="{80ACE3C1-8BBC-4991-8DA2-AFE06C9F6E34}" dt="2018-04-16T18:43:35.870" v="910" actId="478"/>
          <ac:spMkLst>
            <pc:docMk/>
            <pc:sldMk cId="3120448950" sldId="344"/>
            <ac:spMk id="68" creationId="{DC6F4F6C-B214-49B1-91CF-3932BFE1D740}"/>
          </ac:spMkLst>
        </pc:spChg>
        <pc:spChg chg="del">
          <ac:chgData name="Jacky Chi Ho Lau" userId="dda6981c-2ec4-47ee-869a-9da921b7b0f2" providerId="ADAL" clId="{80ACE3C1-8BBC-4991-8DA2-AFE06C9F6E34}" dt="2018-04-16T18:40:32.863" v="876" actId="478"/>
          <ac:spMkLst>
            <pc:docMk/>
            <pc:sldMk cId="3120448950" sldId="344"/>
            <ac:spMk id="69" creationId="{A657278D-EB56-48BD-879F-CA15A3D32D82}"/>
          </ac:spMkLst>
        </pc:spChg>
        <pc:spChg chg="del mod">
          <ac:chgData name="Jacky Chi Ho Lau" userId="dda6981c-2ec4-47ee-869a-9da921b7b0f2" providerId="ADAL" clId="{80ACE3C1-8BBC-4991-8DA2-AFE06C9F6E34}" dt="2018-04-16T18:40:44.903" v="878" actId="478"/>
          <ac:spMkLst>
            <pc:docMk/>
            <pc:sldMk cId="3120448950" sldId="344"/>
            <ac:spMk id="70" creationId="{1C03CD73-CB47-42D3-9E78-5848CCA6481D}"/>
          </ac:spMkLst>
        </pc:spChg>
        <pc:spChg chg="del">
          <ac:chgData name="Jacky Chi Ho Lau" userId="dda6981c-2ec4-47ee-869a-9da921b7b0f2" providerId="ADAL" clId="{80ACE3C1-8BBC-4991-8DA2-AFE06C9F6E34}" dt="2018-04-16T18:40:48.103" v="880" actId="478"/>
          <ac:spMkLst>
            <pc:docMk/>
            <pc:sldMk cId="3120448950" sldId="344"/>
            <ac:spMk id="71" creationId="{EA158E8E-C1DD-4D88-9BF3-A16DA40B8452}"/>
          </ac:spMkLst>
        </pc:spChg>
        <pc:spChg chg="del mod">
          <ac:chgData name="Jacky Chi Ho Lau" userId="dda6981c-2ec4-47ee-869a-9da921b7b0f2" providerId="ADAL" clId="{80ACE3C1-8BBC-4991-8DA2-AFE06C9F6E34}" dt="2018-04-16T18:40:49.012" v="881" actId="478"/>
          <ac:spMkLst>
            <pc:docMk/>
            <pc:sldMk cId="3120448950" sldId="344"/>
            <ac:spMk id="72" creationId="{74239AEF-79E1-422D-83BD-87D2D7F39FA8}"/>
          </ac:spMkLst>
        </pc:spChg>
        <pc:spChg chg="mod">
          <ac:chgData name="Jacky Chi Ho Lau" userId="dda6981c-2ec4-47ee-869a-9da921b7b0f2" providerId="ADAL" clId="{80ACE3C1-8BBC-4991-8DA2-AFE06C9F6E34}" dt="2018-04-13T21:56:16.873" v="482" actId="20577"/>
          <ac:spMkLst>
            <pc:docMk/>
            <pc:sldMk cId="3120448950" sldId="344"/>
            <ac:spMk id="111" creationId="{41190E47-9F4E-44AA-BB73-C9861BD6522D}"/>
          </ac:spMkLst>
        </pc:spChg>
        <pc:spChg chg="add del mod">
          <ac:chgData name="Jacky Chi Ho Lau" userId="dda6981c-2ec4-47ee-869a-9da921b7b0f2" providerId="ADAL" clId="{80ACE3C1-8BBC-4991-8DA2-AFE06C9F6E34}" dt="2018-04-13T21:59:44.670" v="501" actId="478"/>
          <ac:spMkLst>
            <pc:docMk/>
            <pc:sldMk cId="3120448950" sldId="344"/>
            <ac:spMk id="112" creationId="{DA76C9EF-FAE5-463A-A03B-DB1FAEDD07AD}"/>
          </ac:spMkLst>
        </pc:spChg>
        <pc:spChg chg="del">
          <ac:chgData name="Jacky Chi Ho Lau" userId="dda6981c-2ec4-47ee-869a-9da921b7b0f2" providerId="ADAL" clId="{80ACE3C1-8BBC-4991-8DA2-AFE06C9F6E34}" dt="2018-04-16T18:42:13.642" v="904" actId="478"/>
          <ac:spMkLst>
            <pc:docMk/>
            <pc:sldMk cId="3120448950" sldId="344"/>
            <ac:spMk id="20488" creationId="{00000000-0000-0000-0000-000000000000}"/>
          </ac:spMkLst>
        </pc:spChg>
        <pc:spChg chg="del">
          <ac:chgData name="Jacky Chi Ho Lau" userId="dda6981c-2ec4-47ee-869a-9da921b7b0f2" providerId="ADAL" clId="{80ACE3C1-8BBC-4991-8DA2-AFE06C9F6E34}" dt="2018-04-16T18:40:52.214" v="885" actId="478"/>
          <ac:spMkLst>
            <pc:docMk/>
            <pc:sldMk cId="3120448950" sldId="344"/>
            <ac:spMk id="20489" creationId="{00000000-0000-0000-0000-000000000000}"/>
          </ac:spMkLst>
        </pc:spChg>
        <pc:spChg chg="mod">
          <ac:chgData name="Jacky Chi Ho Lau" userId="dda6981c-2ec4-47ee-869a-9da921b7b0f2" providerId="ADAL" clId="{80ACE3C1-8BBC-4991-8DA2-AFE06C9F6E34}" dt="2018-04-13T22:00:23.412" v="504" actId="1076"/>
          <ac:spMkLst>
            <pc:docMk/>
            <pc:sldMk cId="3120448950" sldId="344"/>
            <ac:spMk id="20494" creationId="{00000000-0000-0000-0000-000000000000}"/>
          </ac:spMkLst>
        </pc:spChg>
        <pc:spChg chg="mod">
          <ac:chgData name="Jacky Chi Ho Lau" userId="dda6981c-2ec4-47ee-869a-9da921b7b0f2" providerId="ADAL" clId="{80ACE3C1-8BBC-4991-8DA2-AFE06C9F6E34}" dt="2018-04-13T22:01:53.104" v="513" actId="20577"/>
          <ac:spMkLst>
            <pc:docMk/>
            <pc:sldMk cId="3120448950" sldId="344"/>
            <ac:spMk id="20513" creationId="{00000000-0000-0000-0000-000000000000}"/>
          </ac:spMkLst>
        </pc:spChg>
        <pc:spChg chg="mod">
          <ac:chgData name="Jacky Chi Ho Lau" userId="dda6981c-2ec4-47ee-869a-9da921b7b0f2" providerId="ADAL" clId="{80ACE3C1-8BBC-4991-8DA2-AFE06C9F6E34}" dt="2018-04-14T20:54:33.186" v="863" actId="20577"/>
          <ac:spMkLst>
            <pc:docMk/>
            <pc:sldMk cId="3120448950" sldId="344"/>
            <ac:spMk id="20530" creationId="{00000000-0000-0000-0000-000000000000}"/>
          </ac:spMkLst>
        </pc:spChg>
        <pc:grpChg chg="del mod">
          <ac:chgData name="Jacky Chi Ho Lau" userId="dda6981c-2ec4-47ee-869a-9da921b7b0f2" providerId="ADAL" clId="{80ACE3C1-8BBC-4991-8DA2-AFE06C9F6E34}" dt="2018-04-16T18:40:31.173" v="875" actId="478"/>
          <ac:grpSpMkLst>
            <pc:docMk/>
            <pc:sldMk cId="3120448950" sldId="344"/>
            <ac:grpSpMk id="3" creationId="{00000000-0000-0000-0000-000000000000}"/>
          </ac:grpSpMkLst>
        </pc:grpChg>
        <pc:grpChg chg="mod">
          <ac:chgData name="Jacky Chi Ho Lau" userId="dda6981c-2ec4-47ee-869a-9da921b7b0f2" providerId="ADAL" clId="{80ACE3C1-8BBC-4991-8DA2-AFE06C9F6E34}" dt="2018-04-13T22:01:53.104" v="513" actId="20577"/>
          <ac:grpSpMkLst>
            <pc:docMk/>
            <pc:sldMk cId="3120448950" sldId="344"/>
            <ac:grpSpMk id="4" creationId="{00000000-0000-0000-0000-000000000000}"/>
          </ac:grpSpMkLst>
        </pc:grpChg>
        <pc:grpChg chg="del">
          <ac:chgData name="Jacky Chi Ho Lau" userId="dda6981c-2ec4-47ee-869a-9da921b7b0f2" providerId="ADAL" clId="{80ACE3C1-8BBC-4991-8DA2-AFE06C9F6E34}" dt="2018-04-16T18:40:49.574" v="882" actId="478"/>
          <ac:grpSpMkLst>
            <pc:docMk/>
            <pc:sldMk cId="3120448950" sldId="344"/>
            <ac:grpSpMk id="5" creationId="{00000000-0000-0000-0000-000000000000}"/>
          </ac:grpSpMkLst>
        </pc:grpChg>
        <pc:grpChg chg="add del mod">
          <ac:chgData name="Jacky Chi Ho Lau" userId="dda6981c-2ec4-47ee-869a-9da921b7b0f2" providerId="ADAL" clId="{80ACE3C1-8BBC-4991-8DA2-AFE06C9F6E34}" dt="2018-04-13T21:54:05.073" v="469" actId="20577"/>
          <ac:grpSpMkLst>
            <pc:docMk/>
            <pc:sldMk cId="3120448950" sldId="344"/>
            <ac:grpSpMk id="76" creationId="{10377AB0-DC1A-44DA-9213-4F7E39CEEFD5}"/>
          </ac:grpSpMkLst>
        </pc:grpChg>
        <pc:grpChg chg="add del mod">
          <ac:chgData name="Jacky Chi Ho Lau" userId="dda6981c-2ec4-47ee-869a-9da921b7b0f2" providerId="ADAL" clId="{80ACE3C1-8BBC-4991-8DA2-AFE06C9F6E34}" dt="2018-04-13T21:56:19.518" v="486" actId="20577"/>
          <ac:grpSpMkLst>
            <pc:docMk/>
            <pc:sldMk cId="3120448950" sldId="344"/>
            <ac:grpSpMk id="94" creationId="{184A2EF7-83A0-4CA5-A95C-A4521A28F0A9}"/>
          </ac:grpSpMkLst>
        </pc:grpChg>
        <pc:picChg chg="del">
          <ac:chgData name="Jacky Chi Ho Lau" userId="dda6981c-2ec4-47ee-869a-9da921b7b0f2" providerId="ADAL" clId="{80ACE3C1-8BBC-4991-8DA2-AFE06C9F6E34}" dt="2018-04-16T18:40:50.283" v="883" actId="478"/>
          <ac:picMkLst>
            <pc:docMk/>
            <pc:sldMk cId="3120448950" sldId="344"/>
            <ac:picMk id="10" creationId="{F3E16E4F-D465-401F-8D8F-9699B4B50F53}"/>
          </ac:picMkLst>
        </pc:picChg>
        <pc:picChg chg="del">
          <ac:chgData name="Jacky Chi Ho Lau" userId="dda6981c-2ec4-47ee-869a-9da921b7b0f2" providerId="ADAL" clId="{80ACE3C1-8BBC-4991-8DA2-AFE06C9F6E34}" dt="2018-04-16T18:40:51.043" v="884" actId="478"/>
          <ac:picMkLst>
            <pc:docMk/>
            <pc:sldMk cId="3120448950" sldId="344"/>
            <ac:picMk id="11" creationId="{D590FD66-5CDE-4754-AF4F-9481B3481B1F}"/>
          </ac:picMkLst>
        </pc:picChg>
      </pc:sldChg>
      <pc:sldChg chg="add modAnim modNotesTx">
        <pc:chgData name="Jacky Chi Ho Lau" userId="dda6981c-2ec4-47ee-869a-9da921b7b0f2" providerId="ADAL" clId="{80ACE3C1-8BBC-4991-8DA2-AFE06C9F6E34}" dt="2018-04-16T19:32:38.291" v="1647" actId="20577"/>
        <pc:sldMkLst>
          <pc:docMk/>
          <pc:sldMk cId="3946428672" sldId="346"/>
        </pc:sldMkLst>
      </pc:sldChg>
      <pc:sldChg chg="delSp modSp add">
        <pc:chgData name="Jacky Chi Ho Lau" userId="dda6981c-2ec4-47ee-869a-9da921b7b0f2" providerId="ADAL" clId="{80ACE3C1-8BBC-4991-8DA2-AFE06C9F6E34}" dt="2018-04-16T18:41:39.314" v="903" actId="113"/>
        <pc:sldMkLst>
          <pc:docMk/>
          <pc:sldMk cId="3131702520" sldId="347"/>
        </pc:sldMkLst>
        <pc:spChg chg="del mod">
          <ac:chgData name="Jacky Chi Ho Lau" userId="dda6981c-2ec4-47ee-869a-9da921b7b0f2" providerId="ADAL" clId="{80ACE3C1-8BBC-4991-8DA2-AFE06C9F6E34}" dt="2018-04-16T18:41:01.394" v="889" actId="478"/>
          <ac:spMkLst>
            <pc:docMk/>
            <pc:sldMk cId="3131702520" sldId="347"/>
            <ac:spMk id="60" creationId="{E1A2E8C1-8460-4680-BCC7-22EFC8F90D5E}"/>
          </ac:spMkLst>
        </pc:spChg>
        <pc:spChg chg="del">
          <ac:chgData name="Jacky Chi Ho Lau" userId="dda6981c-2ec4-47ee-869a-9da921b7b0f2" providerId="ADAL" clId="{80ACE3C1-8BBC-4991-8DA2-AFE06C9F6E34}" dt="2018-04-16T18:40:58.282" v="887" actId="478"/>
          <ac:spMkLst>
            <pc:docMk/>
            <pc:sldMk cId="3131702520" sldId="347"/>
            <ac:spMk id="61" creationId="{E621C2CA-ADBA-473F-8B51-296912484EE8}"/>
          </ac:spMkLst>
        </pc:spChg>
        <pc:spChg chg="del">
          <ac:chgData name="Jacky Chi Ho Lau" userId="dda6981c-2ec4-47ee-869a-9da921b7b0f2" providerId="ADAL" clId="{80ACE3C1-8BBC-4991-8DA2-AFE06C9F6E34}" dt="2018-04-16T18:41:15.593" v="898" actId="478"/>
          <ac:spMkLst>
            <pc:docMk/>
            <pc:sldMk cId="3131702520" sldId="347"/>
            <ac:spMk id="63" creationId="{DB97DF71-A29B-4B95-ABB7-C794F08A0847}"/>
          </ac:spMkLst>
        </pc:spChg>
        <pc:spChg chg="del">
          <ac:chgData name="Jacky Chi Ho Lau" userId="dda6981c-2ec4-47ee-869a-9da921b7b0f2" providerId="ADAL" clId="{80ACE3C1-8BBC-4991-8DA2-AFE06C9F6E34}" dt="2018-04-16T18:41:10.963" v="897" actId="478"/>
          <ac:spMkLst>
            <pc:docMk/>
            <pc:sldMk cId="3131702520" sldId="347"/>
            <ac:spMk id="64" creationId="{832C0839-688B-4281-BAF3-B3F7B529478B}"/>
          </ac:spMkLst>
        </pc:spChg>
        <pc:spChg chg="del">
          <ac:chgData name="Jacky Chi Ho Lau" userId="dda6981c-2ec4-47ee-869a-9da921b7b0f2" providerId="ADAL" clId="{80ACE3C1-8BBC-4991-8DA2-AFE06C9F6E34}" dt="2018-04-16T18:40:57.443" v="886" actId="478"/>
          <ac:spMkLst>
            <pc:docMk/>
            <pc:sldMk cId="3131702520" sldId="347"/>
            <ac:spMk id="65" creationId="{27FB65DB-B56B-415F-ADAC-408BE9FFFEFB}"/>
          </ac:spMkLst>
        </pc:spChg>
        <pc:spChg chg="del">
          <ac:chgData name="Jacky Chi Ho Lau" userId="dda6981c-2ec4-47ee-869a-9da921b7b0f2" providerId="ADAL" clId="{80ACE3C1-8BBC-4991-8DA2-AFE06C9F6E34}" dt="2018-04-16T18:41:03.753" v="891" actId="478"/>
          <ac:spMkLst>
            <pc:docMk/>
            <pc:sldMk cId="3131702520" sldId="347"/>
            <ac:spMk id="66" creationId="{87C167EF-9BCC-4F59-890A-E1041DCBF9D1}"/>
          </ac:spMkLst>
        </pc:spChg>
        <pc:spChg chg="del">
          <ac:chgData name="Jacky Chi Ho Lau" userId="dda6981c-2ec4-47ee-869a-9da921b7b0f2" providerId="ADAL" clId="{80ACE3C1-8BBC-4991-8DA2-AFE06C9F6E34}" dt="2018-04-16T18:41:02.543" v="890" actId="478"/>
          <ac:spMkLst>
            <pc:docMk/>
            <pc:sldMk cId="3131702520" sldId="347"/>
            <ac:spMk id="67" creationId="{AF295E29-7EC1-4E40-82E0-93360865F147}"/>
          </ac:spMkLst>
        </pc:spChg>
        <pc:spChg chg="del">
          <ac:chgData name="Jacky Chi Ho Lau" userId="dda6981c-2ec4-47ee-869a-9da921b7b0f2" providerId="ADAL" clId="{80ACE3C1-8BBC-4991-8DA2-AFE06C9F6E34}" dt="2018-04-16T18:41:04.303" v="892" actId="478"/>
          <ac:spMkLst>
            <pc:docMk/>
            <pc:sldMk cId="3131702520" sldId="347"/>
            <ac:spMk id="68" creationId="{DC6F4F6C-B214-49B1-91CF-3932BFE1D740}"/>
          </ac:spMkLst>
        </pc:spChg>
        <pc:spChg chg="del">
          <ac:chgData name="Jacky Chi Ho Lau" userId="dda6981c-2ec4-47ee-869a-9da921b7b0f2" providerId="ADAL" clId="{80ACE3C1-8BBC-4991-8DA2-AFE06C9F6E34}" dt="2018-04-16T18:41:08.313" v="895" actId="478"/>
          <ac:spMkLst>
            <pc:docMk/>
            <pc:sldMk cId="3131702520" sldId="347"/>
            <ac:spMk id="69" creationId="{A657278D-EB56-48BD-879F-CA15A3D32D82}"/>
          </ac:spMkLst>
        </pc:spChg>
        <pc:spChg chg="del">
          <ac:chgData name="Jacky Chi Ho Lau" userId="dda6981c-2ec4-47ee-869a-9da921b7b0f2" providerId="ADAL" clId="{80ACE3C1-8BBC-4991-8DA2-AFE06C9F6E34}" dt="2018-04-16T18:41:05.743" v="894" actId="478"/>
          <ac:spMkLst>
            <pc:docMk/>
            <pc:sldMk cId="3131702520" sldId="347"/>
            <ac:spMk id="70" creationId="{1C03CD73-CB47-42D3-9E78-5848CCA6481D}"/>
          </ac:spMkLst>
        </pc:spChg>
        <pc:spChg chg="del">
          <ac:chgData name="Jacky Chi Ho Lau" userId="dda6981c-2ec4-47ee-869a-9da921b7b0f2" providerId="ADAL" clId="{80ACE3C1-8BBC-4991-8DA2-AFE06C9F6E34}" dt="2018-04-16T18:41:10.073" v="896" actId="478"/>
          <ac:spMkLst>
            <pc:docMk/>
            <pc:sldMk cId="3131702520" sldId="347"/>
            <ac:spMk id="71" creationId="{EA158E8E-C1DD-4D88-9BF3-A16DA40B8452}"/>
          </ac:spMkLst>
        </pc:spChg>
        <pc:spChg chg="del">
          <ac:chgData name="Jacky Chi Ho Lau" userId="dda6981c-2ec4-47ee-869a-9da921b7b0f2" providerId="ADAL" clId="{80ACE3C1-8BBC-4991-8DA2-AFE06C9F6E34}" dt="2018-04-16T18:41:05.203" v="893" actId="478"/>
          <ac:spMkLst>
            <pc:docMk/>
            <pc:sldMk cId="3131702520" sldId="347"/>
            <ac:spMk id="72" creationId="{74239AEF-79E1-422D-83BD-87D2D7F39FA8}"/>
          </ac:spMkLst>
        </pc:spChg>
        <pc:spChg chg="mod">
          <ac:chgData name="Jacky Chi Ho Lau" userId="dda6981c-2ec4-47ee-869a-9da921b7b0f2" providerId="ADAL" clId="{80ACE3C1-8BBC-4991-8DA2-AFE06C9F6E34}" dt="2018-04-16T18:41:39.314" v="903" actId="113"/>
          <ac:spMkLst>
            <pc:docMk/>
            <pc:sldMk cId="3131702520" sldId="347"/>
            <ac:spMk id="20530" creationId="{00000000-0000-0000-0000-000000000000}"/>
          </ac:spMkLst>
        </pc:spChg>
        <pc:picChg chg="del">
          <ac:chgData name="Jacky Chi Ho Lau" userId="dda6981c-2ec4-47ee-869a-9da921b7b0f2" providerId="ADAL" clId="{80ACE3C1-8BBC-4991-8DA2-AFE06C9F6E34}" dt="2018-04-16T18:41:17.992" v="900" actId="478"/>
          <ac:picMkLst>
            <pc:docMk/>
            <pc:sldMk cId="3131702520" sldId="347"/>
            <ac:picMk id="10" creationId="{F3E16E4F-D465-401F-8D8F-9699B4B50F53}"/>
          </ac:picMkLst>
        </pc:picChg>
        <pc:picChg chg="del">
          <ac:chgData name="Jacky Chi Ho Lau" userId="dda6981c-2ec4-47ee-869a-9da921b7b0f2" providerId="ADAL" clId="{80ACE3C1-8BBC-4991-8DA2-AFE06C9F6E34}" dt="2018-04-16T18:41:17.362" v="899" actId="478"/>
          <ac:picMkLst>
            <pc:docMk/>
            <pc:sldMk cId="3131702520" sldId="347"/>
            <ac:picMk id="11" creationId="{D590FD66-5CDE-4754-AF4F-9481B3481B1F}"/>
          </ac:picMkLst>
        </pc:picChg>
      </pc:sldChg>
      <pc:sldChg chg="modSp add">
        <pc:chgData name="Jacky Chi Ho Lau" userId="dda6981c-2ec4-47ee-869a-9da921b7b0f2" providerId="ADAL" clId="{80ACE3C1-8BBC-4991-8DA2-AFE06C9F6E34}" dt="2018-04-16T18:43:58.980" v="914" actId="113"/>
        <pc:sldMkLst>
          <pc:docMk/>
          <pc:sldMk cId="3765039958" sldId="348"/>
        </pc:sldMkLst>
        <pc:spChg chg="mod">
          <ac:chgData name="Jacky Chi Ho Lau" userId="dda6981c-2ec4-47ee-869a-9da921b7b0f2" providerId="ADAL" clId="{80ACE3C1-8BBC-4991-8DA2-AFE06C9F6E34}" dt="2018-04-16T18:41:26.304" v="901" actId="113"/>
          <ac:spMkLst>
            <pc:docMk/>
            <pc:sldMk cId="3765039958" sldId="348"/>
            <ac:spMk id="60" creationId="{E1A2E8C1-8460-4680-BCC7-22EFC8F90D5E}"/>
          </ac:spMkLst>
        </pc:spChg>
        <pc:spChg chg="mod">
          <ac:chgData name="Jacky Chi Ho Lau" userId="dda6981c-2ec4-47ee-869a-9da921b7b0f2" providerId="ADAL" clId="{80ACE3C1-8BBC-4991-8DA2-AFE06C9F6E34}" dt="2018-04-16T18:41:29.866" v="902" actId="113"/>
          <ac:spMkLst>
            <pc:docMk/>
            <pc:sldMk cId="3765039958" sldId="348"/>
            <ac:spMk id="63" creationId="{DB97DF71-A29B-4B95-ABB7-C794F08A0847}"/>
          </ac:spMkLst>
        </pc:spChg>
        <pc:spChg chg="mod">
          <ac:chgData name="Jacky Chi Ho Lau" userId="dda6981c-2ec4-47ee-869a-9da921b7b0f2" providerId="ADAL" clId="{80ACE3C1-8BBC-4991-8DA2-AFE06C9F6E34}" dt="2018-04-16T18:43:58.980" v="914" actId="113"/>
          <ac:spMkLst>
            <pc:docMk/>
            <pc:sldMk cId="3765039958" sldId="348"/>
            <ac:spMk id="20513" creationId="{00000000-0000-0000-0000-000000000000}"/>
          </ac:spMkLst>
        </pc:spChg>
        <pc:spChg chg="mod">
          <ac:chgData name="Jacky Chi Ho Lau" userId="dda6981c-2ec4-47ee-869a-9da921b7b0f2" providerId="ADAL" clId="{80ACE3C1-8BBC-4991-8DA2-AFE06C9F6E34}" dt="2018-04-16T18:43:55.843" v="913" actId="113"/>
          <ac:spMkLst>
            <pc:docMk/>
            <pc:sldMk cId="3765039958" sldId="348"/>
            <ac:spMk id="20530" creationId="{00000000-0000-0000-0000-000000000000}"/>
          </ac:spMkLst>
        </pc:spChg>
      </pc:sldChg>
      <pc:sldChg chg="delSp add modAnim">
        <pc:chgData name="Jacky Chi Ho Lau" userId="dda6981c-2ec4-47ee-869a-9da921b7b0f2" providerId="ADAL" clId="{80ACE3C1-8BBC-4991-8DA2-AFE06C9F6E34}" dt="2018-04-16T18:44:56.669" v="921" actId="478"/>
        <pc:sldMkLst>
          <pc:docMk/>
          <pc:sldMk cId="4174841408" sldId="349"/>
        </pc:sldMkLst>
        <pc:picChg chg="del">
          <ac:chgData name="Jacky Chi Ho Lau" userId="dda6981c-2ec4-47ee-869a-9da921b7b0f2" providerId="ADAL" clId="{80ACE3C1-8BBC-4991-8DA2-AFE06C9F6E34}" dt="2018-04-16T18:44:56.669" v="921" actId="478"/>
          <ac:picMkLst>
            <pc:docMk/>
            <pc:sldMk cId="4174841408" sldId="349"/>
            <ac:picMk id="4" creationId="{BA2DACED-8E74-4C49-9115-56ABBE1E6FBF}"/>
          </ac:picMkLst>
        </pc:picChg>
        <pc:picChg chg="del">
          <ac:chgData name="Jacky Chi Ho Lau" userId="dda6981c-2ec4-47ee-869a-9da921b7b0f2" providerId="ADAL" clId="{80ACE3C1-8BBC-4991-8DA2-AFE06C9F6E34}" dt="2018-04-16T18:44:55.980" v="920" actId="478"/>
          <ac:picMkLst>
            <pc:docMk/>
            <pc:sldMk cId="4174841408" sldId="349"/>
            <ac:picMk id="48" creationId="{F966289B-241B-4A4B-9B30-C1D119B03FEA}"/>
          </ac:picMkLst>
        </pc:picChg>
      </pc:sldChg>
      <pc:sldChg chg="add modAnim">
        <pc:chgData name="Jacky Chi Ho Lau" userId="dda6981c-2ec4-47ee-869a-9da921b7b0f2" providerId="ADAL" clId="{80ACE3C1-8BBC-4991-8DA2-AFE06C9F6E34}" dt="2018-04-16T18:44:49.751" v="919"/>
        <pc:sldMkLst>
          <pc:docMk/>
          <pc:sldMk cId="1496180794" sldId="350"/>
        </pc:sldMkLst>
      </pc:sldChg>
      <pc:sldChg chg="addSp delSp modSp add ord modNotesTx">
        <pc:chgData name="Jacky Chi Ho Lau" userId="dda6981c-2ec4-47ee-869a-9da921b7b0f2" providerId="ADAL" clId="{80ACE3C1-8BBC-4991-8DA2-AFE06C9F6E34}" dt="2018-04-16T19:34:32.600" v="1935" actId="20577"/>
        <pc:sldMkLst>
          <pc:docMk/>
          <pc:sldMk cId="83814136" sldId="351"/>
        </pc:sldMkLst>
        <pc:spChg chg="del mod">
          <ac:chgData name="Jacky Chi Ho Lau" userId="dda6981c-2ec4-47ee-869a-9da921b7b0f2" providerId="ADAL" clId="{80ACE3C1-8BBC-4991-8DA2-AFE06C9F6E34}" dt="2018-04-16T18:50:40.182" v="984" actId="478"/>
          <ac:spMkLst>
            <pc:docMk/>
            <pc:sldMk cId="83814136" sldId="351"/>
            <ac:spMk id="3" creationId="{E452EE45-96D3-422F-BB79-62528594FEB0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5" creationId="{499E32B7-43D6-4A75-88BD-63D4FE3A370E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7" creationId="{E99C80C3-D831-4B4B-A64C-41CED1B2FC19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8" creationId="{84B0E176-F8C3-4321-B3ED-E3AF4F5286F8}"/>
          </ac:spMkLst>
        </pc:spChg>
        <pc:spChg chg="del">
          <ac:chgData name="Jacky Chi Ho Lau" userId="dda6981c-2ec4-47ee-869a-9da921b7b0f2" providerId="ADAL" clId="{80ACE3C1-8BBC-4991-8DA2-AFE06C9F6E34}" dt="2018-04-16T18:50:34.227" v="981" actId="478"/>
          <ac:spMkLst>
            <pc:docMk/>
            <pc:sldMk cId="83814136" sldId="351"/>
            <ac:spMk id="9" creationId="{478B3B5C-8E14-4D6F-A31C-A2B64F03F4A5}"/>
          </ac:spMkLst>
        </pc:spChg>
        <pc:spChg chg="del">
          <ac:chgData name="Jacky Chi Ho Lau" userId="dda6981c-2ec4-47ee-869a-9da921b7b0f2" providerId="ADAL" clId="{80ACE3C1-8BBC-4991-8DA2-AFE06C9F6E34}" dt="2018-04-16T18:50:43.702" v="986" actId="478"/>
          <ac:spMkLst>
            <pc:docMk/>
            <pc:sldMk cId="83814136" sldId="351"/>
            <ac:spMk id="10" creationId="{D592E790-9B0E-4C01-88AE-28B576742CE5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13" creationId="{C9687E39-E1FE-498A-849D-FCD1841CC8E0}"/>
          </ac:spMkLst>
        </pc:spChg>
        <pc:spChg chg="del">
          <ac:chgData name="Jacky Chi Ho Lau" userId="dda6981c-2ec4-47ee-869a-9da921b7b0f2" providerId="ADAL" clId="{80ACE3C1-8BBC-4991-8DA2-AFE06C9F6E34}" dt="2018-04-16T18:50:42.032" v="985" actId="478"/>
          <ac:spMkLst>
            <pc:docMk/>
            <pc:sldMk cId="83814136" sldId="351"/>
            <ac:spMk id="14" creationId="{75DDADA5-FE6F-429B-AFA9-A4B0A3375747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17" creationId="{18FA27AC-6B8C-49A5-9B3F-89FAB0785442}"/>
          </ac:spMkLst>
        </pc:spChg>
        <pc:spChg chg="del">
          <ac:chgData name="Jacky Chi Ho Lau" userId="dda6981c-2ec4-47ee-869a-9da921b7b0f2" providerId="ADAL" clId="{80ACE3C1-8BBC-4991-8DA2-AFE06C9F6E34}" dt="2018-04-16T18:50:45.562" v="987" actId="478"/>
          <ac:spMkLst>
            <pc:docMk/>
            <pc:sldMk cId="83814136" sldId="351"/>
            <ac:spMk id="18" creationId="{B0ED0B85-B8E0-430A-B5F1-7D1572AC6FEC}"/>
          </ac:spMkLst>
        </pc:spChg>
        <pc:spChg chg="add del mod">
          <ac:chgData name="Jacky Chi Ho Lau" userId="dda6981c-2ec4-47ee-869a-9da921b7b0f2" providerId="ADAL" clId="{80ACE3C1-8BBC-4991-8DA2-AFE06C9F6E34}" dt="2018-04-16T18:51:18.522" v="1002" actId="478"/>
          <ac:spMkLst>
            <pc:docMk/>
            <pc:sldMk cId="83814136" sldId="351"/>
            <ac:spMk id="22" creationId="{14BEE376-379C-46F2-A953-7EE480A430CA}"/>
          </ac:spMkLst>
        </pc:spChg>
        <pc:spChg chg="del">
          <ac:chgData name="Jacky Chi Ho Lau" userId="dda6981c-2ec4-47ee-869a-9da921b7b0f2" providerId="ADAL" clId="{80ACE3C1-8BBC-4991-8DA2-AFE06C9F6E34}" dt="2018-04-16T18:50:45.562" v="987" actId="478"/>
          <ac:spMkLst>
            <pc:docMk/>
            <pc:sldMk cId="83814136" sldId="351"/>
            <ac:spMk id="23" creationId="{85C01E14-4ABA-43E4-8028-39009D64A50F}"/>
          </ac:spMkLst>
        </pc:spChg>
        <pc:grpChg chg="del">
          <ac:chgData name="Jacky Chi Ho Lau" userId="dda6981c-2ec4-47ee-869a-9da921b7b0f2" providerId="ADAL" clId="{80ACE3C1-8BBC-4991-8DA2-AFE06C9F6E34}" dt="2018-04-16T18:50:49.621" v="989" actId="478"/>
          <ac:grpSpMkLst>
            <pc:docMk/>
            <pc:sldMk cId="83814136" sldId="351"/>
            <ac:grpSpMk id="19" creationId="{E003DB85-2DD5-4788-BA19-836275751DA6}"/>
          </ac:grpSpMkLst>
        </pc:grpChg>
        <pc:graphicFrameChg chg="del">
          <ac:chgData name="Jacky Chi Ho Lau" userId="dda6981c-2ec4-47ee-869a-9da921b7b0f2" providerId="ADAL" clId="{80ACE3C1-8BBC-4991-8DA2-AFE06C9F6E34}" dt="2018-04-16T18:50:52.974" v="990" actId="478"/>
          <ac:graphicFrameMkLst>
            <pc:docMk/>
            <pc:sldMk cId="83814136" sldId="351"/>
            <ac:graphicFrameMk id="4" creationId="{C6969550-8E84-439C-9486-0FABBB185ACD}"/>
          </ac:graphicFrameMkLst>
        </pc:graphicFrameChg>
        <pc:picChg chg="add del mod">
          <ac:chgData name="Jacky Chi Ho Lau" userId="dda6981c-2ec4-47ee-869a-9da921b7b0f2" providerId="ADAL" clId="{80ACE3C1-8BBC-4991-8DA2-AFE06C9F6E34}" dt="2018-04-16T18:51:29.700" v="1005" actId="1076"/>
          <ac:picMkLst>
            <pc:docMk/>
            <pc:sldMk cId="83814136" sldId="351"/>
            <ac:picMk id="16" creationId="{0ED2503A-AEF7-4A49-B554-C4564D9EA1B0}"/>
          </ac:picMkLst>
        </pc:picChg>
        <pc:picChg chg="add del mod">
          <ac:chgData name="Jacky Chi Ho Lau" userId="dda6981c-2ec4-47ee-869a-9da921b7b0f2" providerId="ADAL" clId="{80ACE3C1-8BBC-4991-8DA2-AFE06C9F6E34}" dt="2018-04-16T18:51:13.283" v="1000" actId="1076"/>
          <ac:picMkLst>
            <pc:docMk/>
            <pc:sldMk cId="83814136" sldId="351"/>
            <ac:picMk id="24" creationId="{B96F44AA-E9C1-41CA-B1B0-C2D6448F19B5}"/>
          </ac:picMkLst>
        </pc:picChg>
        <pc:picChg chg="del">
          <ac:chgData name="Jacky Chi Ho Lau" userId="dda6981c-2ec4-47ee-869a-9da921b7b0f2" providerId="ADAL" clId="{80ACE3C1-8BBC-4991-8DA2-AFE06C9F6E34}" dt="2018-04-16T18:50:46.284" v="988" actId="478"/>
          <ac:picMkLst>
            <pc:docMk/>
            <pc:sldMk cId="83814136" sldId="351"/>
            <ac:picMk id="25" creationId="{261BA858-18FE-42BC-93DD-54F630AB8867}"/>
          </ac:picMkLst>
        </pc:picChg>
        <pc:picChg chg="add del mod">
          <ac:chgData name="Jacky Chi Ho Lau" userId="dda6981c-2ec4-47ee-869a-9da921b7b0f2" providerId="ADAL" clId="{80ACE3C1-8BBC-4991-8DA2-AFE06C9F6E34}" dt="2018-04-16T18:51:13.283" v="1000" actId="1076"/>
          <ac:picMkLst>
            <pc:docMk/>
            <pc:sldMk cId="83814136" sldId="351"/>
            <ac:picMk id="26" creationId="{CF27E00D-5B98-4788-8488-7E98F97FA7F6}"/>
          </ac:picMkLst>
        </pc:picChg>
      </pc:sldChg>
      <pc:sldChg chg="add">
        <pc:chgData name="Jacky Chi Ho Lau" userId="dda6981c-2ec4-47ee-869a-9da921b7b0f2" providerId="ADAL" clId="{80ACE3C1-8BBC-4991-8DA2-AFE06C9F6E34}" dt="2018-04-16T19:08:09.246" v="1030"/>
        <pc:sldMkLst>
          <pc:docMk/>
          <pc:sldMk cId="1112024695" sldId="352"/>
        </pc:sldMkLst>
      </pc:sldChg>
      <pc:sldChg chg="addSp delSp modSp add ord modNotesTx">
        <pc:chgData name="Jacky Chi Ho Lau" userId="dda6981c-2ec4-47ee-869a-9da921b7b0f2" providerId="ADAL" clId="{80ACE3C1-8BBC-4991-8DA2-AFE06C9F6E34}" dt="2018-04-16T19:36:24.745" v="2118" actId="20577"/>
        <pc:sldMkLst>
          <pc:docMk/>
          <pc:sldMk cId="2139590049" sldId="353"/>
        </pc:sldMkLst>
        <pc:spChg chg="del">
          <ac:chgData name="Jacky Chi Ho Lau" userId="dda6981c-2ec4-47ee-869a-9da921b7b0f2" providerId="ADAL" clId="{80ACE3C1-8BBC-4991-8DA2-AFE06C9F6E34}" dt="2018-04-16T19:16:34.208" v="1292" actId="478"/>
          <ac:spMkLst>
            <pc:docMk/>
            <pc:sldMk cId="2139590049" sldId="353"/>
            <ac:spMk id="4" creationId="{40D9B128-EC3C-4F4C-A12C-1DABE433BCFD}"/>
          </ac:spMkLst>
        </pc:spChg>
        <pc:spChg chg="mod">
          <ac:chgData name="Jacky Chi Ho Lau" userId="dda6981c-2ec4-47ee-869a-9da921b7b0f2" providerId="ADAL" clId="{80ACE3C1-8BBC-4991-8DA2-AFE06C9F6E34}" dt="2018-04-16T19:16:30.278" v="1291" actId="20577"/>
          <ac:spMkLst>
            <pc:docMk/>
            <pc:sldMk cId="2139590049" sldId="353"/>
            <ac:spMk id="9" creationId="{37FF3B77-A436-49E3-B8E7-75653A177D52}"/>
          </ac:spMkLst>
        </pc:spChg>
        <pc:picChg chg="add del mod">
          <ac:chgData name="Jacky Chi Ho Lau" userId="dda6981c-2ec4-47ee-869a-9da921b7b0f2" providerId="ADAL" clId="{80ACE3C1-8BBC-4991-8DA2-AFE06C9F6E34}" dt="2018-04-16T19:15:27.118" v="1190" actId="478"/>
          <ac:picMkLst>
            <pc:docMk/>
            <pc:sldMk cId="2139590049" sldId="353"/>
            <ac:picMk id="3" creationId="{675D5924-7E23-4161-8058-F12189227C55}"/>
          </ac:picMkLst>
        </pc:picChg>
        <pc:picChg chg="del">
          <ac:chgData name="Jacky Chi Ho Lau" userId="dda6981c-2ec4-47ee-869a-9da921b7b0f2" providerId="ADAL" clId="{80ACE3C1-8BBC-4991-8DA2-AFE06C9F6E34}" dt="2018-04-16T19:12:39.842" v="1090" actId="478"/>
          <ac:picMkLst>
            <pc:docMk/>
            <pc:sldMk cId="2139590049" sldId="353"/>
            <ac:picMk id="6" creationId="{427503E7-4BBE-460B-8F93-C200AD01F414}"/>
          </ac:picMkLst>
        </pc:picChg>
        <pc:picChg chg="add mod ord">
          <ac:chgData name="Jacky Chi Ho Lau" userId="dda6981c-2ec4-47ee-869a-9da921b7b0f2" providerId="ADAL" clId="{80ACE3C1-8BBC-4991-8DA2-AFE06C9F6E34}" dt="2018-04-16T19:16:41.615" v="1293" actId="1076"/>
          <ac:picMkLst>
            <pc:docMk/>
            <pc:sldMk cId="2139590049" sldId="353"/>
            <ac:picMk id="8" creationId="{A6C0F7E3-441D-457D-BA9D-E441A6329001}"/>
          </ac:picMkLst>
        </pc:picChg>
        <pc:picChg chg="add mod">
          <ac:chgData name="Jacky Chi Ho Lau" userId="dda6981c-2ec4-47ee-869a-9da921b7b0f2" providerId="ADAL" clId="{80ACE3C1-8BBC-4991-8DA2-AFE06C9F6E34}" dt="2018-04-16T19:16:45.320" v="1295" actId="1076"/>
          <ac:picMkLst>
            <pc:docMk/>
            <pc:sldMk cId="2139590049" sldId="353"/>
            <ac:picMk id="11" creationId="{02D609AC-82C3-4C54-BBE2-6D4AD0A8D1FD}"/>
          </ac:picMkLst>
        </pc:picChg>
      </pc:sldChg>
      <pc:sldChg chg="add del">
        <pc:chgData name="Jacky Chi Ho Lau" userId="dda6981c-2ec4-47ee-869a-9da921b7b0f2" providerId="ADAL" clId="{80ACE3C1-8BBC-4991-8DA2-AFE06C9F6E34}" dt="2018-04-16T19:21:29.342" v="1302" actId="2696"/>
        <pc:sldMkLst>
          <pc:docMk/>
          <pc:sldMk cId="2846393518" sldId="354"/>
        </pc:sldMkLst>
      </pc:sldChg>
      <pc:sldChg chg="addSp delSp modSp add">
        <pc:chgData name="Jacky Chi Ho Lau" userId="dda6981c-2ec4-47ee-869a-9da921b7b0f2" providerId="ADAL" clId="{80ACE3C1-8BBC-4991-8DA2-AFE06C9F6E34}" dt="2018-04-16T19:29:35.614" v="1342" actId="478"/>
        <pc:sldMkLst>
          <pc:docMk/>
          <pc:sldMk cId="3226269135" sldId="354"/>
        </pc:sldMkLst>
        <pc:spChg chg="del">
          <ac:chgData name="Jacky Chi Ho Lau" userId="dda6981c-2ec4-47ee-869a-9da921b7b0f2" providerId="ADAL" clId="{80ACE3C1-8BBC-4991-8DA2-AFE06C9F6E34}" dt="2018-04-16T19:29:35.614" v="1342" actId="478"/>
          <ac:spMkLst>
            <pc:docMk/>
            <pc:sldMk cId="3226269135" sldId="354"/>
            <ac:spMk id="4" creationId="{40D9B128-EC3C-4F4C-A12C-1DABE433BCFD}"/>
          </ac:spMkLst>
        </pc:spChg>
        <pc:spChg chg="mod">
          <ac:chgData name="Jacky Chi Ho Lau" userId="dda6981c-2ec4-47ee-869a-9da921b7b0f2" providerId="ADAL" clId="{80ACE3C1-8BBC-4991-8DA2-AFE06C9F6E34}" dt="2018-04-16T19:26:29.256" v="1334" actId="20577"/>
          <ac:spMkLst>
            <pc:docMk/>
            <pc:sldMk cId="3226269135" sldId="354"/>
            <ac:spMk id="9" creationId="{37FF3B77-A436-49E3-B8E7-75653A177D52}"/>
          </ac:spMkLst>
        </pc:spChg>
        <pc:graphicFrameChg chg="add mod">
          <ac:chgData name="Jacky Chi Ho Lau" userId="dda6981c-2ec4-47ee-869a-9da921b7b0f2" providerId="ADAL" clId="{80ACE3C1-8BBC-4991-8DA2-AFE06C9F6E34}" dt="2018-04-16T19:29:27.513" v="1341" actId="1076"/>
          <ac:graphicFrameMkLst>
            <pc:docMk/>
            <pc:sldMk cId="3226269135" sldId="354"/>
            <ac:graphicFrameMk id="8" creationId="{5FE12B74-CACC-46E4-8FB5-5E1CF8D3D1E9}"/>
          </ac:graphicFrameMkLst>
        </pc:graphicFrameChg>
        <pc:picChg chg="add mod">
          <ac:chgData name="Jacky Chi Ho Lau" userId="dda6981c-2ec4-47ee-869a-9da921b7b0f2" providerId="ADAL" clId="{80ACE3C1-8BBC-4991-8DA2-AFE06C9F6E34}" dt="2018-04-16T19:26:38.197" v="1338" actId="1076"/>
          <ac:picMkLst>
            <pc:docMk/>
            <pc:sldMk cId="3226269135" sldId="354"/>
            <ac:picMk id="3" creationId="{0DE2A26A-459C-4F35-8E2A-80408FA5A621}"/>
          </ac:picMkLst>
        </pc:picChg>
        <pc:picChg chg="del">
          <ac:chgData name="Jacky Chi Ho Lau" userId="dda6981c-2ec4-47ee-869a-9da921b7b0f2" providerId="ADAL" clId="{80ACE3C1-8BBC-4991-8DA2-AFE06C9F6E34}" dt="2018-04-16T19:26:12.153" v="1304" actId="478"/>
          <ac:picMkLst>
            <pc:docMk/>
            <pc:sldMk cId="3226269135" sldId="354"/>
            <ac:picMk id="6" creationId="{427503E7-4BBE-460B-8F93-C200AD01F414}"/>
          </ac:picMkLst>
        </pc:picChg>
      </pc:sldChg>
      <pc:sldMasterChg chg="delSldLayout">
        <pc:chgData name="Jacky Chi Ho Lau" userId="dda6981c-2ec4-47ee-869a-9da921b7b0f2" providerId="ADAL" clId="{80ACE3C1-8BBC-4991-8DA2-AFE06C9F6E34}" dt="2018-04-13T20:46:02.381" v="314" actId="2696"/>
        <pc:sldMasterMkLst>
          <pc:docMk/>
          <pc:sldMasterMk cId="0" sldId="2147483648"/>
        </pc:sldMasterMkLst>
      </pc:sldMasterChg>
    </pc:docChg>
  </pc:docChgLst>
  <pc:docChgLst>
    <pc:chgData name="Jacky Chi Ho Lau" userId="dda6981c-2ec4-47ee-869a-9da921b7b0f2" providerId="ADAL" clId="{0C62CFFF-1D9F-43D9-B3ED-2D5CACB038F5}"/>
    <pc:docChg chg="undo custSel addSld delSld modSld sldOrd">
      <pc:chgData name="Jacky Chi Ho Lau" userId="dda6981c-2ec4-47ee-869a-9da921b7b0f2" providerId="ADAL" clId="{0C62CFFF-1D9F-43D9-B3ED-2D5CACB038F5}" dt="2018-03-05T08:28:16.410" v="73"/>
      <pc:docMkLst>
        <pc:docMk/>
      </pc:docMkLst>
      <pc:sldChg chg="modTransition">
        <pc:chgData name="Jacky Chi Ho Lau" userId="dda6981c-2ec4-47ee-869a-9da921b7b0f2" providerId="ADAL" clId="{0C62CFFF-1D9F-43D9-B3ED-2D5CACB038F5}" dt="2018-03-05T08:28:16.410" v="73"/>
        <pc:sldMkLst>
          <pc:docMk/>
          <pc:sldMk cId="2696882226" sldId="341"/>
        </pc:sldMkLst>
      </pc:sldChg>
    </pc:docChg>
  </pc:docChgLst>
  <pc:docChgLst>
    <pc:chgData name="Sigve Pettersen" userId="b5b62b85-cd28-4ba3-85cd-d7e8a5e6ba3e" providerId="ADAL" clId="{251DB020-939D-438F-AE06-F386593C5BC0}"/>
  </pc:docChgLst>
  <pc:docChgLst>
    <pc:chgData name="Sigve Pettersen" userId="b5b62b85-cd28-4ba3-85cd-d7e8a5e6ba3e" providerId="ADAL" clId="{2F891B5D-4579-4446-9CC7-215A9C9C4460}"/>
  </pc:docChgLst>
  <pc:docChgLst>
    <pc:chgData name="Jacky Chi Ho Lau" userId="dda6981c-2ec4-47ee-869a-9da921b7b0f2" providerId="ADAL" clId="{ED169EA9-BBCA-4B4D-A842-21442B65A4EB}"/>
    <pc:docChg chg="modSld sldOrd">
      <pc:chgData name="Jacky Chi Ho Lau" userId="dda6981c-2ec4-47ee-869a-9da921b7b0f2" providerId="ADAL" clId="{ED169EA9-BBCA-4B4D-A842-21442B65A4EB}" dt="2018-03-21T08:40:04.320" v="12" actId="1076"/>
      <pc:docMkLst>
        <pc:docMk/>
      </pc:docMkLst>
      <pc:sldChg chg="ord">
        <pc:chgData name="Jacky Chi Ho Lau" userId="dda6981c-2ec4-47ee-869a-9da921b7b0f2" providerId="ADAL" clId="{ED169EA9-BBCA-4B4D-A842-21442B65A4EB}" dt="2018-03-21T08:25:04.314" v="1" actId="1076"/>
        <pc:sldMkLst>
          <pc:docMk/>
          <pc:sldMk cId="3884205286" sldId="335"/>
        </pc:sldMkLst>
      </pc:sldChg>
      <pc:sldChg chg="modTransition">
        <pc:chgData name="Jacky Chi Ho Lau" userId="dda6981c-2ec4-47ee-869a-9da921b7b0f2" providerId="ADAL" clId="{ED169EA9-BBCA-4B4D-A842-21442B65A4EB}" dt="2018-03-21T08:25:21.077" v="4" actId="1076"/>
        <pc:sldMkLst>
          <pc:docMk/>
          <pc:sldMk cId="2696882226" sldId="341"/>
        </pc:sldMkLst>
      </pc:sldChg>
    </pc:docChg>
  </pc:docChgLst>
  <pc:docChgLst>
    <pc:chgData name="Jacky Chi Ho Lau" userId="dda6981c-2ec4-47ee-869a-9da921b7b0f2" providerId="ADAL" clId="{F8CA73DC-6690-4BC8-9DEF-A53D62BB4C26}"/>
  </pc:docChgLst>
  <pc:docChgLst>
    <pc:chgData name="Jacky Chi Ho Lau" userId="dda6981c-2ec4-47ee-869a-9da921b7b0f2" providerId="ADAL" clId="{04237E46-1944-48C7-81F3-129D5D03988F}"/>
  </pc:docChgLst>
  <pc:docChgLst>
    <pc:chgData name="Jacky Chi Ho Lau" userId="dda6981c-2ec4-47ee-869a-9da921b7b0f2" providerId="ADAL" clId="{24F74CF8-8129-47D5-B912-287385697C30}"/>
  </pc:docChgLst>
  <pc:docChgLst>
    <pc:chgData name="Jacky Chi Ho Lau" userId="dda6981c-2ec4-47ee-869a-9da921b7b0f2" providerId="ADAL" clId="{170F3660-B646-458A-BCBD-02364E97C77B}"/>
  </pc:docChgLst>
  <pc:docChgLst>
    <pc:chgData name="Jacky Chi Ho Lau" userId="dda6981c-2ec4-47ee-869a-9da921b7b0f2" providerId="ADAL" clId="{6F02D0F4-35DB-4F4A-9CFB-64120607D9F4}"/>
  </pc:docChgLst>
  <pc:docChgLst>
    <pc:chgData name="Jacky Chi Ho Lau" userId="dda6981c-2ec4-47ee-869a-9da921b7b0f2" providerId="ADAL" clId="{70807993-5016-439D-8E0E-AE5E67DB11A9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544BC-AED6-4E6A-A4AA-FF5A273738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556DD0-DC5F-4F9F-8FAC-0D85A050E89E}">
      <dgm:prSet phldrT="[Tekst]"/>
      <dgm:spPr/>
      <dgm:t>
        <a:bodyPr/>
        <a:lstStyle/>
        <a:p>
          <a:r>
            <a:rPr lang="nb-NO" dirty="0"/>
            <a:t>Planlegging</a:t>
          </a:r>
        </a:p>
      </dgm:t>
    </dgm:pt>
    <dgm:pt modelId="{B89A9BA6-A75B-41A9-8E47-26C3009DD59E}" type="parTrans" cxnId="{C5984365-3D0E-42AF-930A-5759CAE57899}">
      <dgm:prSet/>
      <dgm:spPr/>
      <dgm:t>
        <a:bodyPr/>
        <a:lstStyle/>
        <a:p>
          <a:endParaRPr lang="nb-NO"/>
        </a:p>
      </dgm:t>
    </dgm:pt>
    <dgm:pt modelId="{9C151AD8-F097-4AEF-B0C4-6A30E56BF9E5}" type="sibTrans" cxnId="{C5984365-3D0E-42AF-930A-5759CAE57899}">
      <dgm:prSet/>
      <dgm:spPr/>
      <dgm:t>
        <a:bodyPr/>
        <a:lstStyle/>
        <a:p>
          <a:endParaRPr lang="nb-NO"/>
        </a:p>
      </dgm:t>
    </dgm:pt>
    <dgm:pt modelId="{3EF75B64-9CD7-41C7-97BC-B7F7ABA448D7}">
      <dgm:prSet phldrT="[Tekst]"/>
      <dgm:spPr/>
      <dgm:t>
        <a:bodyPr/>
        <a:lstStyle/>
        <a:p>
          <a:r>
            <a:rPr lang="nb-NO" dirty="0"/>
            <a:t>Bygging</a:t>
          </a:r>
        </a:p>
      </dgm:t>
    </dgm:pt>
    <dgm:pt modelId="{C5E1E0EB-C067-4D6F-8679-02B9E5F498E7}" type="parTrans" cxnId="{49EBE260-69B5-4B44-99AB-22E1DDA83DEF}">
      <dgm:prSet/>
      <dgm:spPr/>
      <dgm:t>
        <a:bodyPr/>
        <a:lstStyle/>
        <a:p>
          <a:endParaRPr lang="nb-NO"/>
        </a:p>
      </dgm:t>
    </dgm:pt>
    <dgm:pt modelId="{8749BE40-0870-4A48-9358-EA0D59664D4D}" type="sibTrans" cxnId="{49EBE260-69B5-4B44-99AB-22E1DDA83DEF}">
      <dgm:prSet/>
      <dgm:spPr/>
      <dgm:t>
        <a:bodyPr/>
        <a:lstStyle/>
        <a:p>
          <a:endParaRPr lang="nb-NO"/>
        </a:p>
      </dgm:t>
    </dgm:pt>
    <dgm:pt modelId="{6B5C31D0-7DAD-4294-93A1-886B95543548}">
      <dgm:prSet phldrT="[Tekst]"/>
      <dgm:spPr/>
      <dgm:t>
        <a:bodyPr/>
        <a:lstStyle/>
        <a:p>
          <a:r>
            <a:rPr lang="nb-NO" dirty="0"/>
            <a:t>FDV</a:t>
          </a:r>
        </a:p>
      </dgm:t>
    </dgm:pt>
    <dgm:pt modelId="{C332D4CA-7030-4058-8ADA-2F52C5AEC89E}" type="parTrans" cxnId="{018890BC-C774-4009-B0ED-4CC3304E3D76}">
      <dgm:prSet/>
      <dgm:spPr/>
      <dgm:t>
        <a:bodyPr/>
        <a:lstStyle/>
        <a:p>
          <a:endParaRPr lang="nb-NO"/>
        </a:p>
      </dgm:t>
    </dgm:pt>
    <dgm:pt modelId="{95941844-AC0A-4AC1-84C2-AE67F0A25E47}" type="sibTrans" cxnId="{018890BC-C774-4009-B0ED-4CC3304E3D76}">
      <dgm:prSet/>
      <dgm:spPr/>
      <dgm:t>
        <a:bodyPr/>
        <a:lstStyle/>
        <a:p>
          <a:endParaRPr lang="nb-NO"/>
        </a:p>
      </dgm:t>
    </dgm:pt>
    <dgm:pt modelId="{A3E14A41-9332-4EA1-8643-66E042892A30}" type="pres">
      <dgm:prSet presAssocID="{443544BC-AED6-4E6A-A4AA-FF5A2737386D}" presName="Name0" presStyleCnt="0">
        <dgm:presLayoutVars>
          <dgm:dir/>
          <dgm:animLvl val="lvl"/>
          <dgm:resizeHandles val="exact"/>
        </dgm:presLayoutVars>
      </dgm:prSet>
      <dgm:spPr/>
    </dgm:pt>
    <dgm:pt modelId="{588F2574-F7D2-4048-9CD7-CE949E32DE3A}" type="pres">
      <dgm:prSet presAssocID="{47556DD0-DC5F-4F9F-8FAC-0D85A050E89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348D800-4D90-4D8A-AA98-0F85DB54A56E}" type="pres">
      <dgm:prSet presAssocID="{9C151AD8-F097-4AEF-B0C4-6A30E56BF9E5}" presName="parTxOnlySpace" presStyleCnt="0"/>
      <dgm:spPr/>
    </dgm:pt>
    <dgm:pt modelId="{CCD62B6E-011F-4BEA-BF72-7831D7859B1C}" type="pres">
      <dgm:prSet presAssocID="{3EF75B64-9CD7-41C7-97BC-B7F7ABA448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0D63AC-F13B-4F20-BF2E-9ED30FDE7E85}" type="pres">
      <dgm:prSet presAssocID="{8749BE40-0870-4A48-9358-EA0D59664D4D}" presName="parTxOnlySpace" presStyleCnt="0"/>
      <dgm:spPr/>
    </dgm:pt>
    <dgm:pt modelId="{1E99A3D0-E397-4E41-BCAB-24D519E938B0}" type="pres">
      <dgm:prSet presAssocID="{6B5C31D0-7DAD-4294-93A1-886B955435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8CBF380-79F5-46B1-BB0E-C68501AEBE13}" type="presOf" srcId="{3EF75B64-9CD7-41C7-97BC-B7F7ABA448D7}" destId="{CCD62B6E-011F-4BEA-BF72-7831D7859B1C}" srcOrd="0" destOrd="0" presId="urn:microsoft.com/office/officeart/2005/8/layout/chevron1"/>
    <dgm:cxn modelId="{49EBE260-69B5-4B44-99AB-22E1DDA83DEF}" srcId="{443544BC-AED6-4E6A-A4AA-FF5A2737386D}" destId="{3EF75B64-9CD7-41C7-97BC-B7F7ABA448D7}" srcOrd="1" destOrd="0" parTransId="{C5E1E0EB-C067-4D6F-8679-02B9E5F498E7}" sibTransId="{8749BE40-0870-4A48-9358-EA0D59664D4D}"/>
    <dgm:cxn modelId="{97CA372F-F08C-47CC-A26D-C69F4FA191E2}" type="presOf" srcId="{6B5C31D0-7DAD-4294-93A1-886B95543548}" destId="{1E99A3D0-E397-4E41-BCAB-24D519E938B0}" srcOrd="0" destOrd="0" presId="urn:microsoft.com/office/officeart/2005/8/layout/chevron1"/>
    <dgm:cxn modelId="{018890BC-C774-4009-B0ED-4CC3304E3D76}" srcId="{443544BC-AED6-4E6A-A4AA-FF5A2737386D}" destId="{6B5C31D0-7DAD-4294-93A1-886B95543548}" srcOrd="2" destOrd="0" parTransId="{C332D4CA-7030-4058-8ADA-2F52C5AEC89E}" sibTransId="{95941844-AC0A-4AC1-84C2-AE67F0A25E47}"/>
    <dgm:cxn modelId="{EA099BB4-11FE-447B-84A7-E9A0B1AC11CA}" type="presOf" srcId="{47556DD0-DC5F-4F9F-8FAC-0D85A050E89E}" destId="{588F2574-F7D2-4048-9CD7-CE949E32DE3A}" srcOrd="0" destOrd="0" presId="urn:microsoft.com/office/officeart/2005/8/layout/chevron1"/>
    <dgm:cxn modelId="{C5984365-3D0E-42AF-930A-5759CAE57899}" srcId="{443544BC-AED6-4E6A-A4AA-FF5A2737386D}" destId="{47556DD0-DC5F-4F9F-8FAC-0D85A050E89E}" srcOrd="0" destOrd="0" parTransId="{B89A9BA6-A75B-41A9-8E47-26C3009DD59E}" sibTransId="{9C151AD8-F097-4AEF-B0C4-6A30E56BF9E5}"/>
    <dgm:cxn modelId="{272045D3-C890-4865-9F93-4569CC977E99}" type="presOf" srcId="{443544BC-AED6-4E6A-A4AA-FF5A2737386D}" destId="{A3E14A41-9332-4EA1-8643-66E042892A30}" srcOrd="0" destOrd="0" presId="urn:microsoft.com/office/officeart/2005/8/layout/chevron1"/>
    <dgm:cxn modelId="{49C22D36-4C09-4BA3-A25B-D708968ED100}" type="presParOf" srcId="{A3E14A41-9332-4EA1-8643-66E042892A30}" destId="{588F2574-F7D2-4048-9CD7-CE949E32DE3A}" srcOrd="0" destOrd="0" presId="urn:microsoft.com/office/officeart/2005/8/layout/chevron1"/>
    <dgm:cxn modelId="{AA690845-428F-4689-86E7-CE3387F6866C}" type="presParOf" srcId="{A3E14A41-9332-4EA1-8643-66E042892A30}" destId="{A348D800-4D90-4D8A-AA98-0F85DB54A56E}" srcOrd="1" destOrd="0" presId="urn:microsoft.com/office/officeart/2005/8/layout/chevron1"/>
    <dgm:cxn modelId="{B5408FCB-19B6-47D9-821E-75C8FEDEF00F}" type="presParOf" srcId="{A3E14A41-9332-4EA1-8643-66E042892A30}" destId="{CCD62B6E-011F-4BEA-BF72-7831D7859B1C}" srcOrd="2" destOrd="0" presId="urn:microsoft.com/office/officeart/2005/8/layout/chevron1"/>
    <dgm:cxn modelId="{65EBB431-C835-4022-9840-CE7A93FD175B}" type="presParOf" srcId="{A3E14A41-9332-4EA1-8643-66E042892A30}" destId="{E30D63AC-F13B-4F20-BF2E-9ED30FDE7E85}" srcOrd="3" destOrd="0" presId="urn:microsoft.com/office/officeart/2005/8/layout/chevron1"/>
    <dgm:cxn modelId="{0DD5436C-7821-48F7-BB1B-BB1D0D247170}" type="presParOf" srcId="{A3E14A41-9332-4EA1-8643-66E042892A30}" destId="{1E99A3D0-E397-4E41-BCAB-24D519E938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544BC-AED6-4E6A-A4AA-FF5A273738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556DD0-DC5F-4F9F-8FAC-0D85A050E89E}">
      <dgm:prSet phldrT="[Tekst]"/>
      <dgm:spPr/>
      <dgm:t>
        <a:bodyPr/>
        <a:lstStyle/>
        <a:p>
          <a:r>
            <a:rPr lang="nb-NO" dirty="0"/>
            <a:t>Planlegging</a:t>
          </a:r>
        </a:p>
      </dgm:t>
    </dgm:pt>
    <dgm:pt modelId="{B89A9BA6-A75B-41A9-8E47-26C3009DD59E}" type="parTrans" cxnId="{C5984365-3D0E-42AF-930A-5759CAE57899}">
      <dgm:prSet/>
      <dgm:spPr/>
      <dgm:t>
        <a:bodyPr/>
        <a:lstStyle/>
        <a:p>
          <a:endParaRPr lang="nb-NO"/>
        </a:p>
      </dgm:t>
    </dgm:pt>
    <dgm:pt modelId="{9C151AD8-F097-4AEF-B0C4-6A30E56BF9E5}" type="sibTrans" cxnId="{C5984365-3D0E-42AF-930A-5759CAE57899}">
      <dgm:prSet/>
      <dgm:spPr/>
      <dgm:t>
        <a:bodyPr/>
        <a:lstStyle/>
        <a:p>
          <a:endParaRPr lang="nb-NO"/>
        </a:p>
      </dgm:t>
    </dgm:pt>
    <dgm:pt modelId="{3EF75B64-9CD7-41C7-97BC-B7F7ABA448D7}">
      <dgm:prSet phldrT="[Tekst]"/>
      <dgm:spPr/>
      <dgm:t>
        <a:bodyPr/>
        <a:lstStyle/>
        <a:p>
          <a:r>
            <a:rPr lang="nb-NO" dirty="0"/>
            <a:t>Bygging</a:t>
          </a:r>
        </a:p>
      </dgm:t>
    </dgm:pt>
    <dgm:pt modelId="{C5E1E0EB-C067-4D6F-8679-02B9E5F498E7}" type="parTrans" cxnId="{49EBE260-69B5-4B44-99AB-22E1DDA83DEF}">
      <dgm:prSet/>
      <dgm:spPr/>
      <dgm:t>
        <a:bodyPr/>
        <a:lstStyle/>
        <a:p>
          <a:endParaRPr lang="nb-NO"/>
        </a:p>
      </dgm:t>
    </dgm:pt>
    <dgm:pt modelId="{8749BE40-0870-4A48-9358-EA0D59664D4D}" type="sibTrans" cxnId="{49EBE260-69B5-4B44-99AB-22E1DDA83DEF}">
      <dgm:prSet/>
      <dgm:spPr/>
      <dgm:t>
        <a:bodyPr/>
        <a:lstStyle/>
        <a:p>
          <a:endParaRPr lang="nb-NO"/>
        </a:p>
      </dgm:t>
    </dgm:pt>
    <dgm:pt modelId="{6B5C31D0-7DAD-4294-93A1-886B95543548}">
      <dgm:prSet phldrT="[Tekst]"/>
      <dgm:spPr/>
      <dgm:t>
        <a:bodyPr/>
        <a:lstStyle/>
        <a:p>
          <a:r>
            <a:rPr lang="nb-NO" dirty="0"/>
            <a:t>FDV</a:t>
          </a:r>
        </a:p>
      </dgm:t>
    </dgm:pt>
    <dgm:pt modelId="{C332D4CA-7030-4058-8ADA-2F52C5AEC89E}" type="parTrans" cxnId="{018890BC-C774-4009-B0ED-4CC3304E3D76}">
      <dgm:prSet/>
      <dgm:spPr/>
      <dgm:t>
        <a:bodyPr/>
        <a:lstStyle/>
        <a:p>
          <a:endParaRPr lang="nb-NO"/>
        </a:p>
      </dgm:t>
    </dgm:pt>
    <dgm:pt modelId="{95941844-AC0A-4AC1-84C2-AE67F0A25E47}" type="sibTrans" cxnId="{018890BC-C774-4009-B0ED-4CC3304E3D76}">
      <dgm:prSet/>
      <dgm:spPr/>
      <dgm:t>
        <a:bodyPr/>
        <a:lstStyle/>
        <a:p>
          <a:endParaRPr lang="nb-NO"/>
        </a:p>
      </dgm:t>
    </dgm:pt>
    <dgm:pt modelId="{A3E14A41-9332-4EA1-8643-66E042892A30}" type="pres">
      <dgm:prSet presAssocID="{443544BC-AED6-4E6A-A4AA-FF5A2737386D}" presName="Name0" presStyleCnt="0">
        <dgm:presLayoutVars>
          <dgm:dir/>
          <dgm:animLvl val="lvl"/>
          <dgm:resizeHandles val="exact"/>
        </dgm:presLayoutVars>
      </dgm:prSet>
      <dgm:spPr/>
    </dgm:pt>
    <dgm:pt modelId="{588F2574-F7D2-4048-9CD7-CE949E32DE3A}" type="pres">
      <dgm:prSet presAssocID="{47556DD0-DC5F-4F9F-8FAC-0D85A050E89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348D800-4D90-4D8A-AA98-0F85DB54A56E}" type="pres">
      <dgm:prSet presAssocID="{9C151AD8-F097-4AEF-B0C4-6A30E56BF9E5}" presName="parTxOnlySpace" presStyleCnt="0"/>
      <dgm:spPr/>
    </dgm:pt>
    <dgm:pt modelId="{CCD62B6E-011F-4BEA-BF72-7831D7859B1C}" type="pres">
      <dgm:prSet presAssocID="{3EF75B64-9CD7-41C7-97BC-B7F7ABA448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0D63AC-F13B-4F20-BF2E-9ED30FDE7E85}" type="pres">
      <dgm:prSet presAssocID="{8749BE40-0870-4A48-9358-EA0D59664D4D}" presName="parTxOnlySpace" presStyleCnt="0"/>
      <dgm:spPr/>
    </dgm:pt>
    <dgm:pt modelId="{1E99A3D0-E397-4E41-BCAB-24D519E938B0}" type="pres">
      <dgm:prSet presAssocID="{6B5C31D0-7DAD-4294-93A1-886B955435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8CBF380-79F5-46B1-BB0E-C68501AEBE13}" type="presOf" srcId="{3EF75B64-9CD7-41C7-97BC-B7F7ABA448D7}" destId="{CCD62B6E-011F-4BEA-BF72-7831D7859B1C}" srcOrd="0" destOrd="0" presId="urn:microsoft.com/office/officeart/2005/8/layout/chevron1"/>
    <dgm:cxn modelId="{49EBE260-69B5-4B44-99AB-22E1DDA83DEF}" srcId="{443544BC-AED6-4E6A-A4AA-FF5A2737386D}" destId="{3EF75B64-9CD7-41C7-97BC-B7F7ABA448D7}" srcOrd="1" destOrd="0" parTransId="{C5E1E0EB-C067-4D6F-8679-02B9E5F498E7}" sibTransId="{8749BE40-0870-4A48-9358-EA0D59664D4D}"/>
    <dgm:cxn modelId="{97CA372F-F08C-47CC-A26D-C69F4FA191E2}" type="presOf" srcId="{6B5C31D0-7DAD-4294-93A1-886B95543548}" destId="{1E99A3D0-E397-4E41-BCAB-24D519E938B0}" srcOrd="0" destOrd="0" presId="urn:microsoft.com/office/officeart/2005/8/layout/chevron1"/>
    <dgm:cxn modelId="{018890BC-C774-4009-B0ED-4CC3304E3D76}" srcId="{443544BC-AED6-4E6A-A4AA-FF5A2737386D}" destId="{6B5C31D0-7DAD-4294-93A1-886B95543548}" srcOrd="2" destOrd="0" parTransId="{C332D4CA-7030-4058-8ADA-2F52C5AEC89E}" sibTransId="{95941844-AC0A-4AC1-84C2-AE67F0A25E47}"/>
    <dgm:cxn modelId="{EA099BB4-11FE-447B-84A7-E9A0B1AC11CA}" type="presOf" srcId="{47556DD0-DC5F-4F9F-8FAC-0D85A050E89E}" destId="{588F2574-F7D2-4048-9CD7-CE949E32DE3A}" srcOrd="0" destOrd="0" presId="urn:microsoft.com/office/officeart/2005/8/layout/chevron1"/>
    <dgm:cxn modelId="{C5984365-3D0E-42AF-930A-5759CAE57899}" srcId="{443544BC-AED6-4E6A-A4AA-FF5A2737386D}" destId="{47556DD0-DC5F-4F9F-8FAC-0D85A050E89E}" srcOrd="0" destOrd="0" parTransId="{B89A9BA6-A75B-41A9-8E47-26C3009DD59E}" sibTransId="{9C151AD8-F097-4AEF-B0C4-6A30E56BF9E5}"/>
    <dgm:cxn modelId="{272045D3-C890-4865-9F93-4569CC977E99}" type="presOf" srcId="{443544BC-AED6-4E6A-A4AA-FF5A2737386D}" destId="{A3E14A41-9332-4EA1-8643-66E042892A30}" srcOrd="0" destOrd="0" presId="urn:microsoft.com/office/officeart/2005/8/layout/chevron1"/>
    <dgm:cxn modelId="{49C22D36-4C09-4BA3-A25B-D708968ED100}" type="presParOf" srcId="{A3E14A41-9332-4EA1-8643-66E042892A30}" destId="{588F2574-F7D2-4048-9CD7-CE949E32DE3A}" srcOrd="0" destOrd="0" presId="urn:microsoft.com/office/officeart/2005/8/layout/chevron1"/>
    <dgm:cxn modelId="{AA690845-428F-4689-86E7-CE3387F6866C}" type="presParOf" srcId="{A3E14A41-9332-4EA1-8643-66E042892A30}" destId="{A348D800-4D90-4D8A-AA98-0F85DB54A56E}" srcOrd="1" destOrd="0" presId="urn:microsoft.com/office/officeart/2005/8/layout/chevron1"/>
    <dgm:cxn modelId="{B5408FCB-19B6-47D9-821E-75C8FEDEF00F}" type="presParOf" srcId="{A3E14A41-9332-4EA1-8643-66E042892A30}" destId="{CCD62B6E-011F-4BEA-BF72-7831D7859B1C}" srcOrd="2" destOrd="0" presId="urn:microsoft.com/office/officeart/2005/8/layout/chevron1"/>
    <dgm:cxn modelId="{65EBB431-C835-4022-9840-CE7A93FD175B}" type="presParOf" srcId="{A3E14A41-9332-4EA1-8643-66E042892A30}" destId="{E30D63AC-F13B-4F20-BF2E-9ED30FDE7E85}" srcOrd="3" destOrd="0" presId="urn:microsoft.com/office/officeart/2005/8/layout/chevron1"/>
    <dgm:cxn modelId="{0DD5436C-7821-48F7-BB1B-BB1D0D247170}" type="presParOf" srcId="{A3E14A41-9332-4EA1-8643-66E042892A30}" destId="{1E99A3D0-E397-4E41-BCAB-24D519E938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544BC-AED6-4E6A-A4AA-FF5A273738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556DD0-DC5F-4F9F-8FAC-0D85A050E89E}">
      <dgm:prSet phldrT="[Tekst]"/>
      <dgm:spPr/>
      <dgm:t>
        <a:bodyPr/>
        <a:lstStyle/>
        <a:p>
          <a:r>
            <a:rPr lang="nb-NO" dirty="0"/>
            <a:t>Planlegging</a:t>
          </a:r>
        </a:p>
      </dgm:t>
    </dgm:pt>
    <dgm:pt modelId="{B89A9BA6-A75B-41A9-8E47-26C3009DD59E}" type="parTrans" cxnId="{C5984365-3D0E-42AF-930A-5759CAE57899}">
      <dgm:prSet/>
      <dgm:spPr/>
      <dgm:t>
        <a:bodyPr/>
        <a:lstStyle/>
        <a:p>
          <a:endParaRPr lang="nb-NO"/>
        </a:p>
      </dgm:t>
    </dgm:pt>
    <dgm:pt modelId="{9C151AD8-F097-4AEF-B0C4-6A30E56BF9E5}" type="sibTrans" cxnId="{C5984365-3D0E-42AF-930A-5759CAE57899}">
      <dgm:prSet/>
      <dgm:spPr/>
      <dgm:t>
        <a:bodyPr/>
        <a:lstStyle/>
        <a:p>
          <a:endParaRPr lang="nb-NO"/>
        </a:p>
      </dgm:t>
    </dgm:pt>
    <dgm:pt modelId="{3EF75B64-9CD7-41C7-97BC-B7F7ABA448D7}">
      <dgm:prSet phldrT="[Tekst]"/>
      <dgm:spPr/>
      <dgm:t>
        <a:bodyPr/>
        <a:lstStyle/>
        <a:p>
          <a:r>
            <a:rPr lang="nb-NO" dirty="0"/>
            <a:t>Bygging</a:t>
          </a:r>
        </a:p>
      </dgm:t>
    </dgm:pt>
    <dgm:pt modelId="{C5E1E0EB-C067-4D6F-8679-02B9E5F498E7}" type="parTrans" cxnId="{49EBE260-69B5-4B44-99AB-22E1DDA83DEF}">
      <dgm:prSet/>
      <dgm:spPr/>
      <dgm:t>
        <a:bodyPr/>
        <a:lstStyle/>
        <a:p>
          <a:endParaRPr lang="nb-NO"/>
        </a:p>
      </dgm:t>
    </dgm:pt>
    <dgm:pt modelId="{8749BE40-0870-4A48-9358-EA0D59664D4D}" type="sibTrans" cxnId="{49EBE260-69B5-4B44-99AB-22E1DDA83DEF}">
      <dgm:prSet/>
      <dgm:spPr/>
      <dgm:t>
        <a:bodyPr/>
        <a:lstStyle/>
        <a:p>
          <a:endParaRPr lang="nb-NO"/>
        </a:p>
      </dgm:t>
    </dgm:pt>
    <dgm:pt modelId="{6B5C31D0-7DAD-4294-93A1-886B95543548}">
      <dgm:prSet phldrT="[Tekst]"/>
      <dgm:spPr/>
      <dgm:t>
        <a:bodyPr/>
        <a:lstStyle/>
        <a:p>
          <a:r>
            <a:rPr lang="nb-NO" dirty="0"/>
            <a:t>FDV</a:t>
          </a:r>
        </a:p>
      </dgm:t>
    </dgm:pt>
    <dgm:pt modelId="{C332D4CA-7030-4058-8ADA-2F52C5AEC89E}" type="parTrans" cxnId="{018890BC-C774-4009-B0ED-4CC3304E3D76}">
      <dgm:prSet/>
      <dgm:spPr/>
      <dgm:t>
        <a:bodyPr/>
        <a:lstStyle/>
        <a:p>
          <a:endParaRPr lang="nb-NO"/>
        </a:p>
      </dgm:t>
    </dgm:pt>
    <dgm:pt modelId="{95941844-AC0A-4AC1-84C2-AE67F0A25E47}" type="sibTrans" cxnId="{018890BC-C774-4009-B0ED-4CC3304E3D76}">
      <dgm:prSet/>
      <dgm:spPr/>
      <dgm:t>
        <a:bodyPr/>
        <a:lstStyle/>
        <a:p>
          <a:endParaRPr lang="nb-NO"/>
        </a:p>
      </dgm:t>
    </dgm:pt>
    <dgm:pt modelId="{A3E14A41-9332-4EA1-8643-66E042892A30}" type="pres">
      <dgm:prSet presAssocID="{443544BC-AED6-4E6A-A4AA-FF5A2737386D}" presName="Name0" presStyleCnt="0">
        <dgm:presLayoutVars>
          <dgm:dir/>
          <dgm:animLvl val="lvl"/>
          <dgm:resizeHandles val="exact"/>
        </dgm:presLayoutVars>
      </dgm:prSet>
      <dgm:spPr/>
    </dgm:pt>
    <dgm:pt modelId="{588F2574-F7D2-4048-9CD7-CE949E32DE3A}" type="pres">
      <dgm:prSet presAssocID="{47556DD0-DC5F-4F9F-8FAC-0D85A050E89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348D800-4D90-4D8A-AA98-0F85DB54A56E}" type="pres">
      <dgm:prSet presAssocID="{9C151AD8-F097-4AEF-B0C4-6A30E56BF9E5}" presName="parTxOnlySpace" presStyleCnt="0"/>
      <dgm:spPr/>
    </dgm:pt>
    <dgm:pt modelId="{CCD62B6E-011F-4BEA-BF72-7831D7859B1C}" type="pres">
      <dgm:prSet presAssocID="{3EF75B64-9CD7-41C7-97BC-B7F7ABA448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0D63AC-F13B-4F20-BF2E-9ED30FDE7E85}" type="pres">
      <dgm:prSet presAssocID="{8749BE40-0870-4A48-9358-EA0D59664D4D}" presName="parTxOnlySpace" presStyleCnt="0"/>
      <dgm:spPr/>
    </dgm:pt>
    <dgm:pt modelId="{1E99A3D0-E397-4E41-BCAB-24D519E938B0}" type="pres">
      <dgm:prSet presAssocID="{6B5C31D0-7DAD-4294-93A1-886B955435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8CBF380-79F5-46B1-BB0E-C68501AEBE13}" type="presOf" srcId="{3EF75B64-9CD7-41C7-97BC-B7F7ABA448D7}" destId="{CCD62B6E-011F-4BEA-BF72-7831D7859B1C}" srcOrd="0" destOrd="0" presId="urn:microsoft.com/office/officeart/2005/8/layout/chevron1"/>
    <dgm:cxn modelId="{49EBE260-69B5-4B44-99AB-22E1DDA83DEF}" srcId="{443544BC-AED6-4E6A-A4AA-FF5A2737386D}" destId="{3EF75B64-9CD7-41C7-97BC-B7F7ABA448D7}" srcOrd="1" destOrd="0" parTransId="{C5E1E0EB-C067-4D6F-8679-02B9E5F498E7}" sibTransId="{8749BE40-0870-4A48-9358-EA0D59664D4D}"/>
    <dgm:cxn modelId="{97CA372F-F08C-47CC-A26D-C69F4FA191E2}" type="presOf" srcId="{6B5C31D0-7DAD-4294-93A1-886B95543548}" destId="{1E99A3D0-E397-4E41-BCAB-24D519E938B0}" srcOrd="0" destOrd="0" presId="urn:microsoft.com/office/officeart/2005/8/layout/chevron1"/>
    <dgm:cxn modelId="{018890BC-C774-4009-B0ED-4CC3304E3D76}" srcId="{443544BC-AED6-4E6A-A4AA-FF5A2737386D}" destId="{6B5C31D0-7DAD-4294-93A1-886B95543548}" srcOrd="2" destOrd="0" parTransId="{C332D4CA-7030-4058-8ADA-2F52C5AEC89E}" sibTransId="{95941844-AC0A-4AC1-84C2-AE67F0A25E47}"/>
    <dgm:cxn modelId="{EA099BB4-11FE-447B-84A7-E9A0B1AC11CA}" type="presOf" srcId="{47556DD0-DC5F-4F9F-8FAC-0D85A050E89E}" destId="{588F2574-F7D2-4048-9CD7-CE949E32DE3A}" srcOrd="0" destOrd="0" presId="urn:microsoft.com/office/officeart/2005/8/layout/chevron1"/>
    <dgm:cxn modelId="{C5984365-3D0E-42AF-930A-5759CAE57899}" srcId="{443544BC-AED6-4E6A-A4AA-FF5A2737386D}" destId="{47556DD0-DC5F-4F9F-8FAC-0D85A050E89E}" srcOrd="0" destOrd="0" parTransId="{B89A9BA6-A75B-41A9-8E47-26C3009DD59E}" sibTransId="{9C151AD8-F097-4AEF-B0C4-6A30E56BF9E5}"/>
    <dgm:cxn modelId="{272045D3-C890-4865-9F93-4569CC977E99}" type="presOf" srcId="{443544BC-AED6-4E6A-A4AA-FF5A2737386D}" destId="{A3E14A41-9332-4EA1-8643-66E042892A30}" srcOrd="0" destOrd="0" presId="urn:microsoft.com/office/officeart/2005/8/layout/chevron1"/>
    <dgm:cxn modelId="{49C22D36-4C09-4BA3-A25B-D708968ED100}" type="presParOf" srcId="{A3E14A41-9332-4EA1-8643-66E042892A30}" destId="{588F2574-F7D2-4048-9CD7-CE949E32DE3A}" srcOrd="0" destOrd="0" presId="urn:microsoft.com/office/officeart/2005/8/layout/chevron1"/>
    <dgm:cxn modelId="{AA690845-428F-4689-86E7-CE3387F6866C}" type="presParOf" srcId="{A3E14A41-9332-4EA1-8643-66E042892A30}" destId="{A348D800-4D90-4D8A-AA98-0F85DB54A56E}" srcOrd="1" destOrd="0" presId="urn:microsoft.com/office/officeart/2005/8/layout/chevron1"/>
    <dgm:cxn modelId="{B5408FCB-19B6-47D9-821E-75C8FEDEF00F}" type="presParOf" srcId="{A3E14A41-9332-4EA1-8643-66E042892A30}" destId="{CCD62B6E-011F-4BEA-BF72-7831D7859B1C}" srcOrd="2" destOrd="0" presId="urn:microsoft.com/office/officeart/2005/8/layout/chevron1"/>
    <dgm:cxn modelId="{65EBB431-C835-4022-9840-CE7A93FD175B}" type="presParOf" srcId="{A3E14A41-9332-4EA1-8643-66E042892A30}" destId="{E30D63AC-F13B-4F20-BF2E-9ED30FDE7E85}" srcOrd="3" destOrd="0" presId="urn:microsoft.com/office/officeart/2005/8/layout/chevron1"/>
    <dgm:cxn modelId="{0DD5436C-7821-48F7-BB1B-BB1D0D247170}" type="presParOf" srcId="{A3E14A41-9332-4EA1-8643-66E042892A30}" destId="{1E99A3D0-E397-4E41-BCAB-24D519E938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2574-F7D2-4048-9CD7-CE949E32DE3A}">
      <dsp:nvSpPr>
        <dsp:cNvPr id="0" name=""/>
        <dsp:cNvSpPr/>
      </dsp:nvSpPr>
      <dsp:spPr>
        <a:xfrm>
          <a:off x="238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Planlegging</a:t>
          </a:r>
        </a:p>
      </dsp:txBody>
      <dsp:txXfrm>
        <a:off x="331706" y="0"/>
        <a:ext cx="2242506" cy="658650"/>
      </dsp:txXfrm>
    </dsp:sp>
    <dsp:sp modelId="{CCD62B6E-011F-4BEA-BF72-7831D7859B1C}">
      <dsp:nvSpPr>
        <dsp:cNvPr id="0" name=""/>
        <dsp:cNvSpPr/>
      </dsp:nvSpPr>
      <dsp:spPr>
        <a:xfrm>
          <a:off x="261342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Bygging</a:t>
          </a:r>
        </a:p>
      </dsp:txBody>
      <dsp:txXfrm>
        <a:off x="2942746" y="0"/>
        <a:ext cx="2242506" cy="658650"/>
      </dsp:txXfrm>
    </dsp:sp>
    <dsp:sp modelId="{1E99A3D0-E397-4E41-BCAB-24D519E938B0}">
      <dsp:nvSpPr>
        <dsp:cNvPr id="0" name=""/>
        <dsp:cNvSpPr/>
      </dsp:nvSpPr>
      <dsp:spPr>
        <a:xfrm>
          <a:off x="5224462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FDV</a:t>
          </a:r>
        </a:p>
      </dsp:txBody>
      <dsp:txXfrm>
        <a:off x="5553787" y="0"/>
        <a:ext cx="2242506" cy="658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2574-F7D2-4048-9CD7-CE949E32DE3A}">
      <dsp:nvSpPr>
        <dsp:cNvPr id="0" name=""/>
        <dsp:cNvSpPr/>
      </dsp:nvSpPr>
      <dsp:spPr>
        <a:xfrm>
          <a:off x="238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Planlegging</a:t>
          </a:r>
        </a:p>
      </dsp:txBody>
      <dsp:txXfrm>
        <a:off x="331706" y="0"/>
        <a:ext cx="2242506" cy="658650"/>
      </dsp:txXfrm>
    </dsp:sp>
    <dsp:sp modelId="{CCD62B6E-011F-4BEA-BF72-7831D7859B1C}">
      <dsp:nvSpPr>
        <dsp:cNvPr id="0" name=""/>
        <dsp:cNvSpPr/>
      </dsp:nvSpPr>
      <dsp:spPr>
        <a:xfrm>
          <a:off x="261342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Bygging</a:t>
          </a:r>
        </a:p>
      </dsp:txBody>
      <dsp:txXfrm>
        <a:off x="2942746" y="0"/>
        <a:ext cx="2242506" cy="658650"/>
      </dsp:txXfrm>
    </dsp:sp>
    <dsp:sp modelId="{1E99A3D0-E397-4E41-BCAB-24D519E938B0}">
      <dsp:nvSpPr>
        <dsp:cNvPr id="0" name=""/>
        <dsp:cNvSpPr/>
      </dsp:nvSpPr>
      <dsp:spPr>
        <a:xfrm>
          <a:off x="5224462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FDV</a:t>
          </a:r>
        </a:p>
      </dsp:txBody>
      <dsp:txXfrm>
        <a:off x="5553787" y="0"/>
        <a:ext cx="2242506" cy="658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2574-F7D2-4048-9CD7-CE949E32DE3A}">
      <dsp:nvSpPr>
        <dsp:cNvPr id="0" name=""/>
        <dsp:cNvSpPr/>
      </dsp:nvSpPr>
      <dsp:spPr>
        <a:xfrm>
          <a:off x="238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Planlegging</a:t>
          </a:r>
        </a:p>
      </dsp:txBody>
      <dsp:txXfrm>
        <a:off x="331706" y="0"/>
        <a:ext cx="2242506" cy="658650"/>
      </dsp:txXfrm>
    </dsp:sp>
    <dsp:sp modelId="{CCD62B6E-011F-4BEA-BF72-7831D7859B1C}">
      <dsp:nvSpPr>
        <dsp:cNvPr id="0" name=""/>
        <dsp:cNvSpPr/>
      </dsp:nvSpPr>
      <dsp:spPr>
        <a:xfrm>
          <a:off x="2613421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Bygging</a:t>
          </a:r>
        </a:p>
      </dsp:txBody>
      <dsp:txXfrm>
        <a:off x="2942746" y="0"/>
        <a:ext cx="2242506" cy="658650"/>
      </dsp:txXfrm>
    </dsp:sp>
    <dsp:sp modelId="{1E99A3D0-E397-4E41-BCAB-24D519E938B0}">
      <dsp:nvSpPr>
        <dsp:cNvPr id="0" name=""/>
        <dsp:cNvSpPr/>
      </dsp:nvSpPr>
      <dsp:spPr>
        <a:xfrm>
          <a:off x="5224462" y="0"/>
          <a:ext cx="2901156" cy="658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400" kern="1200" dirty="0"/>
            <a:t>FDV</a:t>
          </a:r>
        </a:p>
      </dsp:txBody>
      <dsp:txXfrm>
        <a:off x="5553787" y="0"/>
        <a:ext cx="2242506" cy="65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31974F-9877-4F4D-B4CA-CA8389BF37AD}" type="datetimeFigureOut">
              <a:rPr lang="en-US"/>
              <a:pPr>
                <a:defRPr/>
              </a:pPr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D2F4F9-1270-4586-BBCB-9EA9BDB45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9E2B6D-D6CD-4DB4-BF39-FE975FAB412E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A26BE7-B88D-488C-84CD-815837817F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buildingSMART </a:t>
            </a:r>
            <a:r>
              <a:rPr lang="en-GB" dirty="0" err="1"/>
              <a:t>har</a:t>
            </a:r>
            <a:r>
              <a:rPr lang="en-GB" dirty="0"/>
              <a:t> 3 </a:t>
            </a:r>
            <a:r>
              <a:rPr lang="en-GB" dirty="0" err="1"/>
              <a:t>hoved</a:t>
            </a:r>
            <a:r>
              <a:rPr lang="en-GB" dirty="0"/>
              <a:t> standard for 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kjenner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IFC - </a:t>
            </a:r>
            <a:r>
              <a:rPr lang="en-GB" dirty="0" err="1"/>
              <a:t>Datamodell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IFD – </a:t>
            </a:r>
            <a:r>
              <a:rPr lang="en-GB" dirty="0" err="1"/>
              <a:t>Dataordbok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IDM - </a:t>
            </a:r>
            <a:r>
              <a:rPr lang="en-GB" dirty="0" err="1"/>
              <a:t>Prosess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D4E0-92CF-4E05-BB3C-E6CEFB5E893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397967B0-3946-4CAE-B77D-E9C85EDC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Første versjon inneholder harmoniserte EN standarder med dere essensielt egenskaper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er ikke ferdig og trenger alle aktører i byggenæringen bidrar for etablere flere EN standarder i vårt felles mal</a:t>
            </a:r>
          </a:p>
        </p:txBody>
      </p:sp>
    </p:spTree>
    <p:extLst>
      <p:ext uri="{BB962C8B-B14F-4D97-AF65-F5344CB8AC3E}">
        <p14:creationId xmlns:p14="http://schemas.microsoft.com/office/powerpoint/2010/main" val="395882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397967B0-3946-4CAE-B77D-E9C85EDC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Første versjon inneholder harmoniserte EN standarder med dere essensielt egenskaper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er ikke ferdig og trenger alle aktører i byggenæringen bidrar for etablere flere EN standarder i vårt felles mal</a:t>
            </a:r>
          </a:p>
        </p:txBody>
      </p:sp>
    </p:spTree>
    <p:extLst>
      <p:ext uri="{BB962C8B-B14F-4D97-AF65-F5344CB8AC3E}">
        <p14:creationId xmlns:p14="http://schemas.microsoft.com/office/powerpoint/2010/main" val="128723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Dette gi oss muligheter å stille krav og berike digitale modeller i tidligere.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koble BIM og Produktinformasjon.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tilgjengeliggjøre produktene blir mer synlig og søkbar i det digitale prosesser.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4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Dette gi oss muligheter å stille krav og berike digitale modeller i tidligere.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koble BIM og Produktinformasjon.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tilgjengeliggjøre produktene blir mer synlig og søkbar i det digitale prosesser.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22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Dette gi oss muligheter å stille krav og berike digitale modeller i tidligere.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koble BIM og Produktinformasjon.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Bidrar med å tilgjengeliggjøre produktene blir mer synlig og søkbar i det digitale prosesser.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32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397967B0-3946-4CAE-B77D-E9C85EDC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er partner og ikke konkurrenter</a:t>
            </a:r>
          </a:p>
        </p:txBody>
      </p:sp>
    </p:spTree>
    <p:extLst>
      <p:ext uri="{BB962C8B-B14F-4D97-AF65-F5344CB8AC3E}">
        <p14:creationId xmlns:p14="http://schemas.microsoft.com/office/powerpoint/2010/main" val="4177671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nb-NO" dirty="0"/>
          </a:p>
          <a:p>
            <a:pPr>
              <a:spcBef>
                <a:spcPct val="0"/>
              </a:spcBef>
            </a:pPr>
            <a:endParaRPr lang="en-GB" altLang="nb-NO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0AF1D4-833B-4933-8AA9-37A439CB1B95}" type="slidenum">
              <a:rPr lang="en-GB" alt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082194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b-NO" dirty="0"/>
              <a:t>I </a:t>
            </a:r>
            <a:r>
              <a:rPr lang="en-GB" altLang="nb-NO" dirty="0" err="1"/>
              <a:t>tillegg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Norge, </a:t>
            </a:r>
            <a:r>
              <a:rPr lang="en-GB" altLang="nb-NO" dirty="0" err="1"/>
              <a:t>så</a:t>
            </a:r>
            <a:r>
              <a:rPr lang="en-GB" altLang="nb-NO" dirty="0"/>
              <a:t> </a:t>
            </a:r>
            <a:r>
              <a:rPr lang="en-GB" altLang="nb-NO" dirty="0" err="1"/>
              <a:t>har</a:t>
            </a:r>
            <a:r>
              <a:rPr lang="en-GB" altLang="nb-NO" dirty="0"/>
              <a:t> </a:t>
            </a:r>
            <a:r>
              <a:rPr lang="en-GB" altLang="nb-NO" dirty="0" err="1"/>
              <a:t>bSN</a:t>
            </a:r>
            <a:r>
              <a:rPr lang="en-GB" altLang="nb-NO" dirty="0"/>
              <a:t> </a:t>
            </a:r>
            <a:r>
              <a:rPr lang="en-GB" altLang="nb-NO" dirty="0" err="1"/>
              <a:t>gitt</a:t>
            </a:r>
            <a:r>
              <a:rPr lang="en-GB" altLang="nb-NO" dirty="0"/>
              <a:t> </a:t>
            </a:r>
            <a:r>
              <a:rPr lang="en-GB" altLang="nb-NO" dirty="0" err="1"/>
              <a:t>beskjed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</a:t>
            </a:r>
            <a:r>
              <a:rPr lang="en-GB" altLang="nb-NO" dirty="0" err="1"/>
              <a:t>bSI</a:t>
            </a:r>
            <a:r>
              <a:rPr lang="en-GB" altLang="nb-NO" dirty="0"/>
              <a:t> at vi </a:t>
            </a:r>
            <a:r>
              <a:rPr lang="en-GB" altLang="nb-NO" dirty="0" err="1"/>
              <a:t>ønsker</a:t>
            </a:r>
            <a:r>
              <a:rPr lang="en-GB" altLang="nb-NO" dirty="0"/>
              <a:t> å </a:t>
            </a:r>
            <a:r>
              <a:rPr lang="en-GB" altLang="nb-NO" dirty="0" err="1"/>
              <a:t>bidra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</a:t>
            </a:r>
            <a:r>
              <a:rPr lang="en-GB" altLang="nb-NO" dirty="0" err="1"/>
              <a:t>forvaltning</a:t>
            </a:r>
            <a:r>
              <a:rPr lang="en-GB" altLang="nb-NO" dirty="0"/>
              <a:t> </a:t>
            </a:r>
            <a:r>
              <a:rPr lang="en-GB" altLang="nb-NO" dirty="0" err="1"/>
              <a:t>og</a:t>
            </a:r>
            <a:r>
              <a:rPr lang="en-GB" altLang="nb-NO" dirty="0"/>
              <a:t> </a:t>
            </a:r>
            <a:r>
              <a:rPr lang="en-GB" altLang="nb-NO" dirty="0" err="1"/>
              <a:t>utvikling</a:t>
            </a:r>
            <a:r>
              <a:rPr lang="en-GB" altLang="nb-NO" dirty="0"/>
              <a:t> </a:t>
            </a:r>
            <a:r>
              <a:rPr lang="en-GB" altLang="nb-NO" dirty="0" err="1"/>
              <a:t>av</a:t>
            </a:r>
            <a:r>
              <a:rPr lang="en-GB" altLang="nb-NO" dirty="0"/>
              <a:t> </a:t>
            </a:r>
            <a:r>
              <a:rPr lang="en-GB" altLang="nb-NO" dirty="0" err="1"/>
              <a:t>innhold</a:t>
            </a:r>
            <a:r>
              <a:rPr lang="en-GB" altLang="nb-NO" dirty="0"/>
              <a:t> </a:t>
            </a:r>
            <a:r>
              <a:rPr lang="en-GB" altLang="nb-NO" dirty="0" err="1"/>
              <a:t>og</a:t>
            </a:r>
            <a:r>
              <a:rPr lang="en-GB" altLang="nb-NO" dirty="0"/>
              <a:t> </a:t>
            </a:r>
            <a:r>
              <a:rPr lang="en-GB" altLang="nb-NO" dirty="0" err="1"/>
              <a:t>Plattfrom</a:t>
            </a:r>
            <a:r>
              <a:rPr lang="en-GB" altLang="nb-NO" dirty="0"/>
              <a:t>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b-NO" dirty="0"/>
              <a:t>Vi </a:t>
            </a:r>
            <a:r>
              <a:rPr lang="en-GB" altLang="nb-NO" dirty="0" err="1"/>
              <a:t>har</a:t>
            </a:r>
            <a:r>
              <a:rPr lang="en-GB" altLang="nb-NO" dirty="0"/>
              <a:t> </a:t>
            </a:r>
            <a:r>
              <a:rPr lang="en-GB" altLang="nb-NO" dirty="0" err="1"/>
              <a:t>fått</a:t>
            </a:r>
            <a:r>
              <a:rPr lang="en-GB" altLang="nb-NO" dirty="0"/>
              <a:t> </a:t>
            </a:r>
            <a:r>
              <a:rPr lang="en-GB" altLang="nb-NO" dirty="0" err="1"/>
              <a:t>veldig</a:t>
            </a:r>
            <a:r>
              <a:rPr lang="en-GB" altLang="nb-NO" dirty="0"/>
              <a:t> mange positive </a:t>
            </a:r>
            <a:r>
              <a:rPr lang="en-GB" altLang="nb-NO" dirty="0" err="1"/>
              <a:t>tilbakemelding</a:t>
            </a:r>
            <a:endParaRPr lang="en-GB" altLang="nb-NO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nb-NO" dirty="0"/>
              <a:t>Sigve </a:t>
            </a:r>
            <a:r>
              <a:rPr lang="en-GB" altLang="nb-NO" dirty="0" err="1"/>
              <a:t>reiser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</a:t>
            </a:r>
            <a:r>
              <a:rPr lang="en-GB" altLang="nb-NO" dirty="0" err="1"/>
              <a:t>Brüssel</a:t>
            </a:r>
            <a:r>
              <a:rPr lang="en-GB" altLang="nb-NO" dirty="0"/>
              <a:t> </a:t>
            </a:r>
            <a:r>
              <a:rPr lang="en-GB" altLang="nb-NO" dirty="0" err="1"/>
              <a:t>fredag</a:t>
            </a:r>
            <a:r>
              <a:rPr lang="en-GB" altLang="nb-NO" dirty="0"/>
              <a:t> </a:t>
            </a:r>
            <a:r>
              <a:rPr lang="en-GB" altLang="nb-NO" dirty="0" err="1"/>
              <a:t>og</a:t>
            </a:r>
            <a:r>
              <a:rPr lang="en-GB" altLang="nb-NO" dirty="0"/>
              <a:t> </a:t>
            </a:r>
            <a:r>
              <a:rPr lang="en-GB" altLang="nb-NO" dirty="0" err="1"/>
              <a:t>representere</a:t>
            </a:r>
            <a:r>
              <a:rPr lang="en-GB" altLang="nb-NO" dirty="0"/>
              <a:t> </a:t>
            </a:r>
            <a:r>
              <a:rPr lang="en-GB" altLang="nb-NO" dirty="0" err="1"/>
              <a:t>bSI</a:t>
            </a:r>
            <a:r>
              <a:rPr lang="en-GB" altLang="nb-NO" dirty="0"/>
              <a:t> </a:t>
            </a:r>
            <a:r>
              <a:rPr lang="en-GB" altLang="nb-NO" dirty="0" err="1"/>
              <a:t>og</a:t>
            </a:r>
            <a:r>
              <a:rPr lang="en-GB" altLang="nb-NO" dirty="0"/>
              <a:t> </a:t>
            </a:r>
            <a:r>
              <a:rPr lang="en-GB" altLang="nb-NO" dirty="0" err="1"/>
              <a:t>presentere</a:t>
            </a:r>
            <a:r>
              <a:rPr lang="en-GB" altLang="nb-NO" dirty="0"/>
              <a:t> </a:t>
            </a:r>
            <a:r>
              <a:rPr lang="en-GB" altLang="nb-NO" dirty="0" err="1"/>
              <a:t>bSDD</a:t>
            </a:r>
            <a:endParaRPr lang="en-GB" altLang="nb-NO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0AF1D4-833B-4933-8AA9-37A439CB1B95}" type="slidenum">
              <a:rPr lang="en-GB" alt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20153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8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å </a:t>
            </a:r>
            <a:r>
              <a:rPr lang="en-GB" dirty="0" err="1"/>
              <a:t>oppnå</a:t>
            </a:r>
            <a:r>
              <a:rPr lang="en-GB" dirty="0"/>
              <a:t> </a:t>
            </a:r>
            <a:r>
              <a:rPr lang="en-GB" dirty="0" err="1"/>
              <a:t>interoperabilitet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disse</a:t>
            </a:r>
            <a:r>
              <a:rPr lang="en-GB" dirty="0"/>
              <a:t> 3 standard </a:t>
            </a:r>
            <a:r>
              <a:rPr lang="en-GB" dirty="0" err="1"/>
              <a:t>jobbe</a:t>
            </a:r>
            <a:r>
              <a:rPr lang="en-GB" dirty="0"/>
              <a:t> </a:t>
            </a:r>
            <a:r>
              <a:rPr lang="en-GB" dirty="0" err="1"/>
              <a:t>sammen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Digital </a:t>
            </a:r>
            <a:r>
              <a:rPr lang="en-GB" dirty="0" err="1"/>
              <a:t>dataordbok</a:t>
            </a:r>
            <a:r>
              <a:rPr lang="en-GB" dirty="0"/>
              <a:t> </a:t>
            </a:r>
            <a:r>
              <a:rPr lang="en-GB" dirty="0" err="1"/>
              <a:t>implementasjon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ISO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D4E0-92CF-4E05-BB3C-E6CEFB5E893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bSDD implementasjon av ISO 12006-3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Sist revidert i 2007. Bestemt seg at dette skal revideres nå i 2018/2019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Rammeverk for et språk uavhengig datamodell for utvikling av digital ordbok for organisering av informasjon innen bygg og anlegg.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03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Norge har vært tidlig ute og gjennom mange år vært på utvikling, drift og tatt denne standard i bruk.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19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52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 av byggestein for det felles digital plattform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Viktig med felles forståelse og kan stille krav de samme egenskaper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 forutsetning for vi skal når vårt mål og visjon i det digitalt veikart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BE7-B88D-488C-84CD-815837817F6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60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Plattformen basert på ISO12006-3: Standard for organisering av informasjon i byggenæring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bSDD er ikke en vare databasen!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Så hva gi dette «plattformen» oss?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Det gi oss et sted og samler alle kravene i et felles terminologi plattform organisert </a:t>
            </a:r>
            <a:r>
              <a:rPr lang="nb-NO" dirty="0" err="1">
                <a:ea typeface="Geneva"/>
                <a:cs typeface="Geneva"/>
              </a:rPr>
              <a:t>ift</a:t>
            </a:r>
            <a:r>
              <a:rPr lang="nb-NO" dirty="0">
                <a:ea typeface="Geneva"/>
                <a:cs typeface="Geneva"/>
              </a:rPr>
              <a:t> felles datamal.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22448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Plattformen basert på ISO12006-3: Standard for organisering av informasjon i byggenæring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bSDD er ikke en vare databasen!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Så hva gi dette «plattformen» oss?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Det gi oss et sted og samler alle kravene i et felles terminologi plattform organisert </a:t>
            </a:r>
            <a:r>
              <a:rPr lang="nb-NO" dirty="0" err="1">
                <a:ea typeface="Geneva"/>
                <a:cs typeface="Geneva"/>
              </a:rPr>
              <a:t>ift</a:t>
            </a:r>
            <a:r>
              <a:rPr lang="nb-NO" dirty="0">
                <a:ea typeface="Geneva"/>
                <a:cs typeface="Geneva"/>
              </a:rPr>
              <a:t> felles datamal.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68543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Plattformen basert på ISO12006-3: Standard for organisering av informasjon i byggenæring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bSDD er ikke en vare databasen!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Så hva gi dette «plattformen» oss?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ea typeface="Geneva"/>
                <a:cs typeface="Geneva"/>
              </a:rPr>
              <a:t>Det gi oss et sted og samler alle kravene i et felles terminologi plattform organisert </a:t>
            </a:r>
            <a:r>
              <a:rPr lang="nb-NO" dirty="0" err="1">
                <a:ea typeface="Geneva"/>
                <a:cs typeface="Geneva"/>
              </a:rPr>
              <a:t>ift</a:t>
            </a:r>
            <a:r>
              <a:rPr lang="nb-NO" dirty="0">
                <a:ea typeface="Geneva"/>
                <a:cs typeface="Geneva"/>
              </a:rPr>
              <a:t> felles datamal.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5858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454498-64E3-410F-ACA4-D77C1EED0B17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3439EC-CDF7-44B8-9595-CF55B3DE76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9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7D4D18-1513-4436-95DB-548AAA2B5711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790F35-B7AC-4BAE-A076-961744C649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86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D9B7DE-3DEA-4848-9486-4E2308220758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2A5EBB-A070-4F2B-B526-619B50F0E6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7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ADF30-CBAA-4500-96ED-9E869C90BF5A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C5564D-6344-409A-8906-F6C02998FE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0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9808FD-88C9-4E3B-ABCC-6583D75AEF18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EA3FE9-9D6F-41DD-80A6-CB38DDBD01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B05A7C-37D7-4EEB-9103-B77BFE8A2305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28D781-9832-4499-B280-B01BE8EC3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0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1A0FB4-5AD9-44AC-980D-56151BDC1C3B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7CD402-0BD3-42B3-A21E-D371BBC681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6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0DF885-5162-48AF-A16F-68C107CAA579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6212BF-92C2-4842-AC36-64B4C9F057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84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716D01-512A-4838-B7EE-25E2E0C8ECA5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D003E4-E999-4AB9-8DC2-79CEEFAFFB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20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3F9BDA-3F82-47C0-8BB1-D9CA89E3913A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439D69-B28B-409A-8929-5C2730A591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67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E0F016-C2D9-42D1-811A-AF141A50E395}" type="datetimeFigureOut">
              <a:rPr lang="en-GB"/>
              <a:pPr>
                <a:defRPr/>
              </a:pPr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F4715-5DA1-4297-81C3-F70D513452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2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226175"/>
            <a:ext cx="12190413" cy="0"/>
          </a:xfrm>
          <a:prstGeom prst="line">
            <a:avLst/>
          </a:prstGeom>
          <a:ln w="25400">
            <a:solidFill>
              <a:srgbClr val="9C3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0176" y="6350000"/>
            <a:ext cx="2056986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bk.no/globalassets/byggnett/byggnett_rapporter/20150608-rapport---mulighetsstudie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hyperlink" Target="https://dibk.no/globalassets/byggnett/byggnett_rapporter/20150608-rapport---mulighetsstudi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2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22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9376" y="332656"/>
            <a:ext cx="10425100" cy="77623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82930" tIns="41465" rIns="82930" bIns="41465" rtlCol="0">
            <a:sp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Interoperabilitet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gjennom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03984F85-656D-4F29-A6D2-75EDE5A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2A9BD3D4-794C-4CC5-83A5-A85304C589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B6DA6E7A-9B54-4C8D-AC9B-672C796B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732" y="3390933"/>
            <a:ext cx="1401944" cy="1408783"/>
          </a:xfrm>
          <a:prstGeom prst="rect">
            <a:avLst/>
          </a:prstGeom>
        </p:spPr>
      </p:pic>
      <p:sp>
        <p:nvSpPr>
          <p:cNvPr id="2" name="Bindepunkt 1">
            <a:extLst>
              <a:ext uri="{FF2B5EF4-FFF2-40B4-BE49-F238E27FC236}">
                <a16:creationId xmlns:a16="http://schemas.microsoft.com/office/drawing/2014/main" id="{B95DB619-57FB-4416-911F-C4B209DB3E35}"/>
              </a:ext>
            </a:extLst>
          </p:cNvPr>
          <p:cNvSpPr/>
          <p:nvPr/>
        </p:nvSpPr>
        <p:spPr>
          <a:xfrm>
            <a:off x="5134639" y="1225317"/>
            <a:ext cx="1922721" cy="193138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Datamodell</a:t>
            </a:r>
          </a:p>
          <a:p>
            <a:pPr algn="ctr"/>
            <a:r>
              <a:rPr lang="nb-NO" b="1" dirty="0"/>
              <a:t>(IFC)</a:t>
            </a:r>
          </a:p>
        </p:txBody>
      </p:sp>
      <p:sp>
        <p:nvSpPr>
          <p:cNvPr id="30" name="Bindepunkt 29">
            <a:extLst>
              <a:ext uri="{FF2B5EF4-FFF2-40B4-BE49-F238E27FC236}">
                <a16:creationId xmlns:a16="http://schemas.microsoft.com/office/drawing/2014/main" id="{3E4BD19E-C7F9-460D-8A14-4C492D4748C2}"/>
              </a:ext>
            </a:extLst>
          </p:cNvPr>
          <p:cNvSpPr/>
          <p:nvPr/>
        </p:nvSpPr>
        <p:spPr>
          <a:xfrm>
            <a:off x="7540552" y="4095325"/>
            <a:ext cx="1922721" cy="193138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Prosess</a:t>
            </a:r>
          </a:p>
          <a:p>
            <a:pPr algn="ctr"/>
            <a:r>
              <a:rPr lang="nb-NO" b="1" dirty="0"/>
              <a:t>(IDM)</a:t>
            </a:r>
          </a:p>
        </p:txBody>
      </p:sp>
      <p:sp>
        <p:nvSpPr>
          <p:cNvPr id="31" name="Bindepunkt 30">
            <a:extLst>
              <a:ext uri="{FF2B5EF4-FFF2-40B4-BE49-F238E27FC236}">
                <a16:creationId xmlns:a16="http://schemas.microsoft.com/office/drawing/2014/main" id="{5FD402A1-FF29-4373-9902-C526C1224D7F}"/>
              </a:ext>
            </a:extLst>
          </p:cNvPr>
          <p:cNvSpPr/>
          <p:nvPr/>
        </p:nvSpPr>
        <p:spPr>
          <a:xfrm>
            <a:off x="2856317" y="4095325"/>
            <a:ext cx="1922721" cy="193138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Dataordbok</a:t>
            </a:r>
          </a:p>
          <a:p>
            <a:pPr algn="ctr"/>
            <a:r>
              <a:rPr lang="nb-NO" b="1" dirty="0"/>
              <a:t>(IFD)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16E8EEFE-E762-4D70-BE75-90C625E8F6BA}"/>
              </a:ext>
            </a:extLst>
          </p:cNvPr>
          <p:cNvSpPr txBox="1"/>
          <p:nvPr/>
        </p:nvSpPr>
        <p:spPr>
          <a:xfrm>
            <a:off x="7104284" y="2010264"/>
            <a:ext cx="19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Hvordan dele data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3EE138E3-31C9-4DAF-B441-44565E95347D}"/>
              </a:ext>
            </a:extLst>
          </p:cNvPr>
          <p:cNvSpPr txBox="1"/>
          <p:nvPr/>
        </p:nvSpPr>
        <p:spPr>
          <a:xfrm>
            <a:off x="1240248" y="4876349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Hva betyr data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91638DBB-B6B7-44B7-91EB-A6387FD6835C}"/>
              </a:ext>
            </a:extLst>
          </p:cNvPr>
          <p:cNvSpPr txBox="1"/>
          <p:nvPr/>
        </p:nvSpPr>
        <p:spPr>
          <a:xfrm>
            <a:off x="9502542" y="4876349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Hvilke data og når</a:t>
            </a:r>
          </a:p>
        </p:txBody>
      </p:sp>
    </p:spTree>
    <p:extLst>
      <p:ext uri="{BB962C8B-B14F-4D97-AF65-F5344CB8AC3E}">
        <p14:creationId xmlns:p14="http://schemas.microsoft.com/office/powerpoint/2010/main" val="26968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27503E7-4BBE-460B-8F93-C200AD01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970" y="1410618"/>
            <a:ext cx="7333794" cy="46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0D9B128-EC3C-4F4C-A12C-1DABE433BCFD}"/>
              </a:ext>
            </a:extLst>
          </p:cNvPr>
          <p:cNvSpPr txBox="1"/>
          <p:nvPr/>
        </p:nvSpPr>
        <p:spPr>
          <a:xfrm>
            <a:off x="300858" y="6395810"/>
            <a:ext cx="8052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ref. Espen </a:t>
            </a:r>
            <a:r>
              <a:rPr lang="nb-NO" sz="1600" dirty="0" err="1"/>
              <a:t>Schulze</a:t>
            </a:r>
            <a:r>
              <a:rPr lang="nb-NO" sz="1600" dirty="0"/>
              <a:t> for CEN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F4756B6-F9B9-4C7A-A2E1-04D0F17D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2F40635-7BC5-4254-9E80-B85DBCA851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FF3B77-A436-49E3-B8E7-75653A17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1514828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oppstår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produktegenskaper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20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F4756B6-F9B9-4C7A-A2E1-04D0F17D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2F40635-7BC5-4254-9E80-B85DBCA851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FF3B77-A436-49E3-B8E7-75653A17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1514828" cy="876718"/>
          </a:xfrm>
        </p:spPr>
        <p:txBody>
          <a:bodyPr>
            <a:noAutofit/>
          </a:bodyPr>
          <a:lstStyle/>
          <a:p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Data Template(PDT)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DE2A26A-459C-4F35-8E2A-80408FA5A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79" y="2121901"/>
            <a:ext cx="3323578" cy="2614198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5FE12B74-CACC-46E4-8FB5-5E1CF8D3D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76439"/>
              </p:ext>
            </p:extLst>
          </p:nvPr>
        </p:nvGraphicFramePr>
        <p:xfrm>
          <a:off x="5365756" y="1737531"/>
          <a:ext cx="5196911" cy="382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unktgrafikkbilde" r:id="rId7" imgW="7415280" imgH="5462640" progId="Paint.Picture">
                  <p:embed/>
                </p:oleObj>
              </mc:Choice>
              <mc:Fallback>
                <p:oleObj name="Punktgrafikkbilde" r:id="rId7" imgW="7415280" imgH="5462640" progId="Paint.Picture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5FE12B74-CACC-46E4-8FB5-5E1CF8D3D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5756" y="1737531"/>
                        <a:ext cx="5196911" cy="3828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26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B02AEB-50FD-4F6B-8827-832DDA080646}"/>
              </a:ext>
            </a:extLst>
          </p:cNvPr>
          <p:cNvGraphicFramePr/>
          <p:nvPr>
            <p:extLst/>
          </p:nvPr>
        </p:nvGraphicFramePr>
        <p:xfrm>
          <a:off x="2045295" y="1376625"/>
          <a:ext cx="8128000" cy="65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DD7C69C-0C13-4BD4-8B9C-8A3A11122980}"/>
              </a:ext>
            </a:extLst>
          </p:cNvPr>
          <p:cNvSpPr/>
          <p:nvPr/>
        </p:nvSpPr>
        <p:spPr>
          <a:xfrm>
            <a:off x="2194904" y="3150159"/>
            <a:ext cx="7978391" cy="228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B409883-62C9-41DE-95EB-36C240406EE1}"/>
              </a:ext>
            </a:extLst>
          </p:cNvPr>
          <p:cNvSpPr txBox="1"/>
          <p:nvPr/>
        </p:nvSpPr>
        <p:spPr>
          <a:xfrm>
            <a:off x="5545987" y="5436157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Leverandør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51673DA-9037-4977-AFDD-172F6861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78" y="5805489"/>
            <a:ext cx="604842" cy="39052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1221421C-172A-499E-87CB-B54A86105873}"/>
              </a:ext>
            </a:extLst>
          </p:cNvPr>
          <p:cNvSpPr/>
          <p:nvPr/>
        </p:nvSpPr>
        <p:spPr>
          <a:xfrm>
            <a:off x="2557305" y="4757895"/>
            <a:ext cx="7269983" cy="4686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Produktinformasjon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20501399-4615-48C9-81E8-0509BD1F435B}"/>
              </a:ext>
            </a:extLst>
          </p:cNvPr>
          <p:cNvSpPr/>
          <p:nvPr/>
        </p:nvSpPr>
        <p:spPr>
          <a:xfrm>
            <a:off x="2549107" y="3996511"/>
            <a:ext cx="7269983" cy="46860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BIM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11BEAED8-DF85-41D1-8159-ABB4B63D2A93}"/>
              </a:ext>
            </a:extLst>
          </p:cNvPr>
          <p:cNvSpPr/>
          <p:nvPr/>
        </p:nvSpPr>
        <p:spPr>
          <a:xfrm>
            <a:off x="2549107" y="3276680"/>
            <a:ext cx="859134" cy="427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BB889A8B-5CA2-4FAB-991C-049C4BE1BACD}"/>
              </a:ext>
            </a:extLst>
          </p:cNvPr>
          <p:cNvSpPr/>
          <p:nvPr/>
        </p:nvSpPr>
        <p:spPr>
          <a:xfrm>
            <a:off x="3545568" y="3276679"/>
            <a:ext cx="859134" cy="427055"/>
          </a:xfrm>
          <a:prstGeom prst="roundRect">
            <a:avLst/>
          </a:prstGeom>
          <a:solidFill>
            <a:srgbClr val="28D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00FD596B-18CB-4FA8-8B4A-D1A5E5C8F4F8}"/>
              </a:ext>
            </a:extLst>
          </p:cNvPr>
          <p:cNvSpPr/>
          <p:nvPr/>
        </p:nvSpPr>
        <p:spPr>
          <a:xfrm>
            <a:off x="4707828" y="3276679"/>
            <a:ext cx="859134" cy="4270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E84E8EED-CD2A-4ADC-BD76-2460B437B54E}"/>
              </a:ext>
            </a:extLst>
          </p:cNvPr>
          <p:cNvSpPr/>
          <p:nvPr/>
        </p:nvSpPr>
        <p:spPr>
          <a:xfrm>
            <a:off x="5748005" y="3276678"/>
            <a:ext cx="859134" cy="42705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F8CED93B-1011-403B-A2CA-28E1E681CB94}"/>
              </a:ext>
            </a:extLst>
          </p:cNvPr>
          <p:cNvSpPr/>
          <p:nvPr/>
        </p:nvSpPr>
        <p:spPr>
          <a:xfrm>
            <a:off x="8946903" y="3276678"/>
            <a:ext cx="859134" cy="427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6D6F5AE-7A03-4B87-BF1B-8976232CA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5791" y="2653916"/>
            <a:ext cx="385765" cy="41434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F166DF4-C3B5-43E3-AD20-4CFDD40C2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008" y="2647830"/>
            <a:ext cx="476253" cy="419103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DFA0625-CFAD-4C19-83A7-89B0EA7A04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9275" y="2647830"/>
            <a:ext cx="376240" cy="40957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E121B1D-DD01-4AC8-A3F5-9AE88D8E72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495" y="2647830"/>
            <a:ext cx="438153" cy="43339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E7B9CA2B-D843-447B-BC90-7D4AD3CE6B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968" y="2647830"/>
            <a:ext cx="381003" cy="442916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C31C47-54FD-429E-B22A-D3324ADE5AD1}"/>
              </a:ext>
            </a:extLst>
          </p:cNvPr>
          <p:cNvSpPr txBox="1"/>
          <p:nvPr/>
        </p:nvSpPr>
        <p:spPr>
          <a:xfrm>
            <a:off x="2742871" y="2250963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Eier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4673B7E-B5C3-4ABC-A269-C5679EF3F310}"/>
              </a:ext>
            </a:extLst>
          </p:cNvPr>
          <p:cNvSpPr txBox="1"/>
          <p:nvPr/>
        </p:nvSpPr>
        <p:spPr>
          <a:xfrm>
            <a:off x="3555628" y="2146174"/>
            <a:ext cx="86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Arkitekt/</a:t>
            </a:r>
            <a:b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Rådgiver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E5CB9AC-49D4-4A9A-9E0A-4B672C3C28C1}"/>
              </a:ext>
            </a:extLst>
          </p:cNvPr>
          <p:cNvSpPr txBox="1"/>
          <p:nvPr/>
        </p:nvSpPr>
        <p:spPr>
          <a:xfrm>
            <a:off x="4499175" y="2254158"/>
            <a:ext cx="1276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Saksbehandler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5A61253-F981-479F-8509-E01AAD97EF1F}"/>
              </a:ext>
            </a:extLst>
          </p:cNvPr>
          <p:cNvSpPr txBox="1"/>
          <p:nvPr/>
        </p:nvSpPr>
        <p:spPr>
          <a:xfrm>
            <a:off x="5648334" y="2246863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Entreprenør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A12C120-CD33-47A0-A5E0-B7B78948CBC6}"/>
              </a:ext>
            </a:extLst>
          </p:cNvPr>
          <p:cNvSpPr txBox="1"/>
          <p:nvPr/>
        </p:nvSpPr>
        <p:spPr>
          <a:xfrm>
            <a:off x="8971540" y="2240756"/>
            <a:ext cx="855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Forvalter</a:t>
            </a:r>
          </a:p>
        </p:txBody>
      </p:sp>
      <p:sp>
        <p:nvSpPr>
          <p:cNvPr id="29" name="Pil: opp og ned 28">
            <a:extLst>
              <a:ext uri="{FF2B5EF4-FFF2-40B4-BE49-F238E27FC236}">
                <a16:creationId xmlns:a16="http://schemas.microsoft.com/office/drawing/2014/main" id="{1F2F5F80-29DB-4DF7-AF78-3F25D2CF9342}"/>
              </a:ext>
            </a:extLst>
          </p:cNvPr>
          <p:cNvSpPr/>
          <p:nvPr/>
        </p:nvSpPr>
        <p:spPr>
          <a:xfrm>
            <a:off x="2837996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: opp og ned 29">
            <a:extLst>
              <a:ext uri="{FF2B5EF4-FFF2-40B4-BE49-F238E27FC236}">
                <a16:creationId xmlns:a16="http://schemas.microsoft.com/office/drawing/2014/main" id="{B182A06D-083C-42BA-BCDE-F48B4E18EF0C}"/>
              </a:ext>
            </a:extLst>
          </p:cNvPr>
          <p:cNvSpPr/>
          <p:nvPr/>
        </p:nvSpPr>
        <p:spPr>
          <a:xfrm>
            <a:off x="3830778" y="3640433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: opp og ned 30">
            <a:extLst>
              <a:ext uri="{FF2B5EF4-FFF2-40B4-BE49-F238E27FC236}">
                <a16:creationId xmlns:a16="http://schemas.microsoft.com/office/drawing/2014/main" id="{6B9AEA80-8A5C-4F35-9D9B-AB21B83DBB7A}"/>
              </a:ext>
            </a:extLst>
          </p:cNvPr>
          <p:cNvSpPr/>
          <p:nvPr/>
        </p:nvSpPr>
        <p:spPr>
          <a:xfrm>
            <a:off x="5044161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: opp og ned 31">
            <a:extLst>
              <a:ext uri="{FF2B5EF4-FFF2-40B4-BE49-F238E27FC236}">
                <a16:creationId xmlns:a16="http://schemas.microsoft.com/office/drawing/2014/main" id="{49D21243-8433-4360-B97C-3E1D107EF48E}"/>
              </a:ext>
            </a:extLst>
          </p:cNvPr>
          <p:cNvSpPr/>
          <p:nvPr/>
        </p:nvSpPr>
        <p:spPr>
          <a:xfrm>
            <a:off x="6051618" y="3631616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il: opp og ned 32">
            <a:extLst>
              <a:ext uri="{FF2B5EF4-FFF2-40B4-BE49-F238E27FC236}">
                <a16:creationId xmlns:a16="http://schemas.microsoft.com/office/drawing/2014/main" id="{44AD4E05-4092-4299-A7FB-2B5AD81E8810}"/>
              </a:ext>
            </a:extLst>
          </p:cNvPr>
          <p:cNvSpPr/>
          <p:nvPr/>
        </p:nvSpPr>
        <p:spPr>
          <a:xfrm>
            <a:off x="9235791" y="3648747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Pil: opp og ned 33">
            <a:extLst>
              <a:ext uri="{FF2B5EF4-FFF2-40B4-BE49-F238E27FC236}">
                <a16:creationId xmlns:a16="http://schemas.microsoft.com/office/drawing/2014/main" id="{53FE052A-4902-461F-8880-038B06300F09}"/>
              </a:ext>
            </a:extLst>
          </p:cNvPr>
          <p:cNvSpPr/>
          <p:nvPr/>
        </p:nvSpPr>
        <p:spPr>
          <a:xfrm>
            <a:off x="9235791" y="436317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l: opp og ned 34">
            <a:extLst>
              <a:ext uri="{FF2B5EF4-FFF2-40B4-BE49-F238E27FC236}">
                <a16:creationId xmlns:a16="http://schemas.microsoft.com/office/drawing/2014/main" id="{763E9072-FC59-4A78-8AD8-0FDE37BD2AAD}"/>
              </a:ext>
            </a:extLst>
          </p:cNvPr>
          <p:cNvSpPr/>
          <p:nvPr/>
        </p:nvSpPr>
        <p:spPr>
          <a:xfrm>
            <a:off x="2837996" y="4379120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il: opp og ned 39">
            <a:extLst>
              <a:ext uri="{FF2B5EF4-FFF2-40B4-BE49-F238E27FC236}">
                <a16:creationId xmlns:a16="http://schemas.microsoft.com/office/drawing/2014/main" id="{64F0067F-7C38-49F2-ACE8-6DAECD914EE4}"/>
              </a:ext>
            </a:extLst>
          </p:cNvPr>
          <p:cNvSpPr/>
          <p:nvPr/>
        </p:nvSpPr>
        <p:spPr>
          <a:xfrm>
            <a:off x="6036893" y="4360801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2" name="Grafikk 41" descr="By">
            <a:extLst>
              <a:ext uri="{FF2B5EF4-FFF2-40B4-BE49-F238E27FC236}">
                <a16:creationId xmlns:a16="http://schemas.microsoft.com/office/drawing/2014/main" id="{C805E6F3-CBD1-42C2-8FBD-4267CF4C46C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593" y="3717208"/>
            <a:ext cx="914400" cy="914400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8A4E397-C363-472F-BB20-D585BF6B5238}"/>
              </a:ext>
            </a:extLst>
          </p:cNvPr>
          <p:cNvSpPr txBox="1"/>
          <p:nvPr/>
        </p:nvSpPr>
        <p:spPr>
          <a:xfrm>
            <a:off x="9914468" y="3000927"/>
            <a:ext cx="1339868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Koblet</a:t>
            </a:r>
            <a:r>
              <a:rPr lang="en-US" sz="1400" dirty="0"/>
              <a:t> </a:t>
            </a:r>
            <a:r>
              <a:rPr lang="en-US" sz="1400" dirty="0" err="1"/>
              <a:t>livsløps-dokumentasjon</a:t>
            </a:r>
            <a:r>
              <a:rPr lang="en-US" sz="1400" dirty="0"/>
              <a:t> for et </a:t>
            </a:r>
            <a:r>
              <a:rPr lang="en-US" sz="1400" dirty="0" err="1"/>
              <a:t>bygg</a:t>
            </a:r>
            <a:r>
              <a:rPr lang="en-US" sz="1400" dirty="0"/>
              <a:t>.</a:t>
            </a:r>
            <a:endParaRPr lang="nb-NO" sz="1400" dirty="0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43452BCA-BFEF-47E5-AB7B-14ABE2C3D7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D3850F2E-CDC9-4411-845C-ECCA28C36F7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F4552275-8B64-4E27-ABFA-8C85ED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Digitalisering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verdikjeden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1846E5CC-5400-4452-8060-1C3ABF5302AE}"/>
              </a:ext>
            </a:extLst>
          </p:cNvPr>
          <p:cNvSpPr/>
          <p:nvPr/>
        </p:nvSpPr>
        <p:spPr>
          <a:xfrm>
            <a:off x="2459866" y="3913388"/>
            <a:ext cx="7463727" cy="1386268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30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B02AEB-50FD-4F6B-8827-832DDA080646}"/>
              </a:ext>
            </a:extLst>
          </p:cNvPr>
          <p:cNvGraphicFramePr/>
          <p:nvPr>
            <p:extLst/>
          </p:nvPr>
        </p:nvGraphicFramePr>
        <p:xfrm>
          <a:off x="2045295" y="1376625"/>
          <a:ext cx="8128000" cy="65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DD7C69C-0C13-4BD4-8B9C-8A3A11122980}"/>
              </a:ext>
            </a:extLst>
          </p:cNvPr>
          <p:cNvSpPr/>
          <p:nvPr/>
        </p:nvSpPr>
        <p:spPr>
          <a:xfrm>
            <a:off x="2194904" y="3150159"/>
            <a:ext cx="7978391" cy="228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B409883-62C9-41DE-95EB-36C240406EE1}"/>
              </a:ext>
            </a:extLst>
          </p:cNvPr>
          <p:cNvSpPr txBox="1"/>
          <p:nvPr/>
        </p:nvSpPr>
        <p:spPr>
          <a:xfrm>
            <a:off x="5545987" y="5436157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Leverandør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51673DA-9037-4977-AFDD-172F6861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78" y="5805489"/>
            <a:ext cx="604842" cy="39052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1221421C-172A-499E-87CB-B54A86105873}"/>
              </a:ext>
            </a:extLst>
          </p:cNvPr>
          <p:cNvSpPr/>
          <p:nvPr/>
        </p:nvSpPr>
        <p:spPr>
          <a:xfrm>
            <a:off x="2557305" y="4757895"/>
            <a:ext cx="7269983" cy="4686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Produktinformasjon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20501399-4615-48C9-81E8-0509BD1F435B}"/>
              </a:ext>
            </a:extLst>
          </p:cNvPr>
          <p:cNvSpPr/>
          <p:nvPr/>
        </p:nvSpPr>
        <p:spPr>
          <a:xfrm>
            <a:off x="2549107" y="3996511"/>
            <a:ext cx="7269983" cy="46860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BIM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11BEAED8-DF85-41D1-8159-ABB4B63D2A93}"/>
              </a:ext>
            </a:extLst>
          </p:cNvPr>
          <p:cNvSpPr/>
          <p:nvPr/>
        </p:nvSpPr>
        <p:spPr>
          <a:xfrm>
            <a:off x="2549107" y="3276680"/>
            <a:ext cx="859134" cy="427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BB889A8B-5CA2-4FAB-991C-049C4BE1BACD}"/>
              </a:ext>
            </a:extLst>
          </p:cNvPr>
          <p:cNvSpPr/>
          <p:nvPr/>
        </p:nvSpPr>
        <p:spPr>
          <a:xfrm>
            <a:off x="3545568" y="3276679"/>
            <a:ext cx="859134" cy="427055"/>
          </a:xfrm>
          <a:prstGeom prst="roundRect">
            <a:avLst/>
          </a:prstGeom>
          <a:solidFill>
            <a:srgbClr val="28D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00FD596B-18CB-4FA8-8B4A-D1A5E5C8F4F8}"/>
              </a:ext>
            </a:extLst>
          </p:cNvPr>
          <p:cNvSpPr/>
          <p:nvPr/>
        </p:nvSpPr>
        <p:spPr>
          <a:xfrm>
            <a:off x="4707828" y="3276679"/>
            <a:ext cx="859134" cy="4270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E84E8EED-CD2A-4ADC-BD76-2460B437B54E}"/>
              </a:ext>
            </a:extLst>
          </p:cNvPr>
          <p:cNvSpPr/>
          <p:nvPr/>
        </p:nvSpPr>
        <p:spPr>
          <a:xfrm>
            <a:off x="5748005" y="3276678"/>
            <a:ext cx="859134" cy="42705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F8CED93B-1011-403B-A2CA-28E1E681CB94}"/>
              </a:ext>
            </a:extLst>
          </p:cNvPr>
          <p:cNvSpPr/>
          <p:nvPr/>
        </p:nvSpPr>
        <p:spPr>
          <a:xfrm>
            <a:off x="8946903" y="3276678"/>
            <a:ext cx="859134" cy="427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6D6F5AE-7A03-4B87-BF1B-8976232CA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5791" y="2653916"/>
            <a:ext cx="385765" cy="41434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F166DF4-C3B5-43E3-AD20-4CFDD40C2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008" y="2647830"/>
            <a:ext cx="476253" cy="419103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DFA0625-CFAD-4C19-83A7-89B0EA7A04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9275" y="2647830"/>
            <a:ext cx="376240" cy="40957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E121B1D-DD01-4AC8-A3F5-9AE88D8E72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495" y="2647830"/>
            <a:ext cx="438153" cy="43339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E7B9CA2B-D843-447B-BC90-7D4AD3CE6B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968" y="2647830"/>
            <a:ext cx="381003" cy="442916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C31C47-54FD-429E-B22A-D3324ADE5AD1}"/>
              </a:ext>
            </a:extLst>
          </p:cNvPr>
          <p:cNvSpPr txBox="1"/>
          <p:nvPr/>
        </p:nvSpPr>
        <p:spPr>
          <a:xfrm>
            <a:off x="2742871" y="2250963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Eier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4673B7E-B5C3-4ABC-A269-C5679EF3F310}"/>
              </a:ext>
            </a:extLst>
          </p:cNvPr>
          <p:cNvSpPr txBox="1"/>
          <p:nvPr/>
        </p:nvSpPr>
        <p:spPr>
          <a:xfrm>
            <a:off x="3555628" y="2146174"/>
            <a:ext cx="86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Arkitekt/</a:t>
            </a:r>
            <a:b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Rådgiver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E5CB9AC-49D4-4A9A-9E0A-4B672C3C28C1}"/>
              </a:ext>
            </a:extLst>
          </p:cNvPr>
          <p:cNvSpPr txBox="1"/>
          <p:nvPr/>
        </p:nvSpPr>
        <p:spPr>
          <a:xfrm>
            <a:off x="4499175" y="2254158"/>
            <a:ext cx="1276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Saksbehandler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5A61253-F981-479F-8509-E01AAD97EF1F}"/>
              </a:ext>
            </a:extLst>
          </p:cNvPr>
          <p:cNvSpPr txBox="1"/>
          <p:nvPr/>
        </p:nvSpPr>
        <p:spPr>
          <a:xfrm>
            <a:off x="5648334" y="2246863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Entreprenør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A12C120-CD33-47A0-A5E0-B7B78948CBC6}"/>
              </a:ext>
            </a:extLst>
          </p:cNvPr>
          <p:cNvSpPr txBox="1"/>
          <p:nvPr/>
        </p:nvSpPr>
        <p:spPr>
          <a:xfrm>
            <a:off x="8971540" y="2240756"/>
            <a:ext cx="855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Forvalter</a:t>
            </a:r>
          </a:p>
        </p:txBody>
      </p:sp>
      <p:sp>
        <p:nvSpPr>
          <p:cNvPr id="29" name="Pil: opp og ned 28">
            <a:extLst>
              <a:ext uri="{FF2B5EF4-FFF2-40B4-BE49-F238E27FC236}">
                <a16:creationId xmlns:a16="http://schemas.microsoft.com/office/drawing/2014/main" id="{1F2F5F80-29DB-4DF7-AF78-3F25D2CF9342}"/>
              </a:ext>
            </a:extLst>
          </p:cNvPr>
          <p:cNvSpPr/>
          <p:nvPr/>
        </p:nvSpPr>
        <p:spPr>
          <a:xfrm>
            <a:off x="2837996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: opp og ned 29">
            <a:extLst>
              <a:ext uri="{FF2B5EF4-FFF2-40B4-BE49-F238E27FC236}">
                <a16:creationId xmlns:a16="http://schemas.microsoft.com/office/drawing/2014/main" id="{B182A06D-083C-42BA-BCDE-F48B4E18EF0C}"/>
              </a:ext>
            </a:extLst>
          </p:cNvPr>
          <p:cNvSpPr/>
          <p:nvPr/>
        </p:nvSpPr>
        <p:spPr>
          <a:xfrm>
            <a:off x="3830778" y="3640433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: opp og ned 30">
            <a:extLst>
              <a:ext uri="{FF2B5EF4-FFF2-40B4-BE49-F238E27FC236}">
                <a16:creationId xmlns:a16="http://schemas.microsoft.com/office/drawing/2014/main" id="{6B9AEA80-8A5C-4F35-9D9B-AB21B83DBB7A}"/>
              </a:ext>
            </a:extLst>
          </p:cNvPr>
          <p:cNvSpPr/>
          <p:nvPr/>
        </p:nvSpPr>
        <p:spPr>
          <a:xfrm>
            <a:off x="5044161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: opp og ned 31">
            <a:extLst>
              <a:ext uri="{FF2B5EF4-FFF2-40B4-BE49-F238E27FC236}">
                <a16:creationId xmlns:a16="http://schemas.microsoft.com/office/drawing/2014/main" id="{49D21243-8433-4360-B97C-3E1D107EF48E}"/>
              </a:ext>
            </a:extLst>
          </p:cNvPr>
          <p:cNvSpPr/>
          <p:nvPr/>
        </p:nvSpPr>
        <p:spPr>
          <a:xfrm>
            <a:off x="6051618" y="3631616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il: opp og ned 32">
            <a:extLst>
              <a:ext uri="{FF2B5EF4-FFF2-40B4-BE49-F238E27FC236}">
                <a16:creationId xmlns:a16="http://schemas.microsoft.com/office/drawing/2014/main" id="{44AD4E05-4092-4299-A7FB-2B5AD81E8810}"/>
              </a:ext>
            </a:extLst>
          </p:cNvPr>
          <p:cNvSpPr/>
          <p:nvPr/>
        </p:nvSpPr>
        <p:spPr>
          <a:xfrm>
            <a:off x="9235791" y="3648747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Pil: opp og ned 33">
            <a:extLst>
              <a:ext uri="{FF2B5EF4-FFF2-40B4-BE49-F238E27FC236}">
                <a16:creationId xmlns:a16="http://schemas.microsoft.com/office/drawing/2014/main" id="{53FE052A-4902-461F-8880-038B06300F09}"/>
              </a:ext>
            </a:extLst>
          </p:cNvPr>
          <p:cNvSpPr/>
          <p:nvPr/>
        </p:nvSpPr>
        <p:spPr>
          <a:xfrm>
            <a:off x="9235791" y="436317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l: opp og ned 34">
            <a:extLst>
              <a:ext uri="{FF2B5EF4-FFF2-40B4-BE49-F238E27FC236}">
                <a16:creationId xmlns:a16="http://schemas.microsoft.com/office/drawing/2014/main" id="{763E9072-FC59-4A78-8AD8-0FDE37BD2AAD}"/>
              </a:ext>
            </a:extLst>
          </p:cNvPr>
          <p:cNvSpPr/>
          <p:nvPr/>
        </p:nvSpPr>
        <p:spPr>
          <a:xfrm>
            <a:off x="2837996" y="4379120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il: opp og ned 39">
            <a:extLst>
              <a:ext uri="{FF2B5EF4-FFF2-40B4-BE49-F238E27FC236}">
                <a16:creationId xmlns:a16="http://schemas.microsoft.com/office/drawing/2014/main" id="{64F0067F-7C38-49F2-ACE8-6DAECD914EE4}"/>
              </a:ext>
            </a:extLst>
          </p:cNvPr>
          <p:cNvSpPr/>
          <p:nvPr/>
        </p:nvSpPr>
        <p:spPr>
          <a:xfrm>
            <a:off x="6036893" y="4360801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2" name="Grafikk 41" descr="By">
            <a:extLst>
              <a:ext uri="{FF2B5EF4-FFF2-40B4-BE49-F238E27FC236}">
                <a16:creationId xmlns:a16="http://schemas.microsoft.com/office/drawing/2014/main" id="{C805E6F3-CBD1-42C2-8FBD-4267CF4C46C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593" y="3717208"/>
            <a:ext cx="914400" cy="914400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8A4E397-C363-472F-BB20-D585BF6B5238}"/>
              </a:ext>
            </a:extLst>
          </p:cNvPr>
          <p:cNvSpPr txBox="1"/>
          <p:nvPr/>
        </p:nvSpPr>
        <p:spPr>
          <a:xfrm>
            <a:off x="9914468" y="3000927"/>
            <a:ext cx="1339868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Koblet</a:t>
            </a:r>
            <a:r>
              <a:rPr lang="en-US" sz="1400" dirty="0"/>
              <a:t> </a:t>
            </a:r>
            <a:r>
              <a:rPr lang="en-US" sz="1400" dirty="0" err="1"/>
              <a:t>livsløps-dokumentasjon</a:t>
            </a:r>
            <a:r>
              <a:rPr lang="en-US" sz="1400" dirty="0"/>
              <a:t> for et </a:t>
            </a:r>
            <a:r>
              <a:rPr lang="en-US" sz="1400" dirty="0" err="1"/>
              <a:t>bygg</a:t>
            </a:r>
            <a:r>
              <a:rPr lang="en-US" sz="1400" dirty="0"/>
              <a:t>.</a:t>
            </a:r>
            <a:endParaRPr lang="nb-NO" sz="1400" dirty="0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43452BCA-BFEF-47E5-AB7B-14ABE2C3D7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D3850F2E-CDC9-4411-845C-ECCA28C36F7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F4552275-8B64-4E27-ABFA-8C85ED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Digitalisering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verdikjeden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1846E5CC-5400-4452-8060-1C3ABF5302AE}"/>
              </a:ext>
            </a:extLst>
          </p:cNvPr>
          <p:cNvSpPr/>
          <p:nvPr/>
        </p:nvSpPr>
        <p:spPr>
          <a:xfrm>
            <a:off x="2459866" y="3913388"/>
            <a:ext cx="7463727" cy="1386268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43B6ADC3-DC0D-4981-8222-0F5622A7D7DB}"/>
              </a:ext>
            </a:extLst>
          </p:cNvPr>
          <p:cNvSpPr/>
          <p:nvPr/>
        </p:nvSpPr>
        <p:spPr>
          <a:xfrm>
            <a:off x="2459866" y="3938197"/>
            <a:ext cx="7463727" cy="1386268"/>
          </a:xfrm>
          <a:prstGeom prst="roundRect">
            <a:avLst/>
          </a:prstGeom>
          <a:solidFill>
            <a:srgbClr val="FFC000">
              <a:alpha val="48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9380E2A3-38DF-403D-9487-A2191850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43" y="4226433"/>
            <a:ext cx="3176371" cy="7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B02AEB-50FD-4F6B-8827-832DDA080646}"/>
              </a:ext>
            </a:extLst>
          </p:cNvPr>
          <p:cNvGraphicFramePr/>
          <p:nvPr>
            <p:extLst/>
          </p:nvPr>
        </p:nvGraphicFramePr>
        <p:xfrm>
          <a:off x="2045295" y="1376625"/>
          <a:ext cx="8128000" cy="65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DD7C69C-0C13-4BD4-8B9C-8A3A11122980}"/>
              </a:ext>
            </a:extLst>
          </p:cNvPr>
          <p:cNvSpPr/>
          <p:nvPr/>
        </p:nvSpPr>
        <p:spPr>
          <a:xfrm>
            <a:off x="2194904" y="3150159"/>
            <a:ext cx="7978391" cy="228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B409883-62C9-41DE-95EB-36C240406EE1}"/>
              </a:ext>
            </a:extLst>
          </p:cNvPr>
          <p:cNvSpPr txBox="1"/>
          <p:nvPr/>
        </p:nvSpPr>
        <p:spPr>
          <a:xfrm>
            <a:off x="5545987" y="5436157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Leverandør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51673DA-9037-4977-AFDD-172F6861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78" y="5805489"/>
            <a:ext cx="604842" cy="390528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1221421C-172A-499E-87CB-B54A86105873}"/>
              </a:ext>
            </a:extLst>
          </p:cNvPr>
          <p:cNvSpPr/>
          <p:nvPr/>
        </p:nvSpPr>
        <p:spPr>
          <a:xfrm>
            <a:off x="2557305" y="4757895"/>
            <a:ext cx="7269983" cy="4686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Produktinformasjon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20501399-4615-48C9-81E8-0509BD1F435B}"/>
              </a:ext>
            </a:extLst>
          </p:cNvPr>
          <p:cNvSpPr/>
          <p:nvPr/>
        </p:nvSpPr>
        <p:spPr>
          <a:xfrm>
            <a:off x="2549107" y="3996511"/>
            <a:ext cx="7269983" cy="46860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BIM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11BEAED8-DF85-41D1-8159-ABB4B63D2A93}"/>
              </a:ext>
            </a:extLst>
          </p:cNvPr>
          <p:cNvSpPr/>
          <p:nvPr/>
        </p:nvSpPr>
        <p:spPr>
          <a:xfrm>
            <a:off x="2549107" y="3276680"/>
            <a:ext cx="859134" cy="427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BB889A8B-5CA2-4FAB-991C-049C4BE1BACD}"/>
              </a:ext>
            </a:extLst>
          </p:cNvPr>
          <p:cNvSpPr/>
          <p:nvPr/>
        </p:nvSpPr>
        <p:spPr>
          <a:xfrm>
            <a:off x="3545568" y="3276679"/>
            <a:ext cx="859134" cy="427055"/>
          </a:xfrm>
          <a:prstGeom prst="roundRect">
            <a:avLst/>
          </a:prstGeom>
          <a:solidFill>
            <a:srgbClr val="28D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00FD596B-18CB-4FA8-8B4A-D1A5E5C8F4F8}"/>
              </a:ext>
            </a:extLst>
          </p:cNvPr>
          <p:cNvSpPr/>
          <p:nvPr/>
        </p:nvSpPr>
        <p:spPr>
          <a:xfrm>
            <a:off x="4707828" y="3276679"/>
            <a:ext cx="859134" cy="42705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E84E8EED-CD2A-4ADC-BD76-2460B437B54E}"/>
              </a:ext>
            </a:extLst>
          </p:cNvPr>
          <p:cNvSpPr/>
          <p:nvPr/>
        </p:nvSpPr>
        <p:spPr>
          <a:xfrm>
            <a:off x="5748005" y="3276678"/>
            <a:ext cx="859134" cy="42705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F8CED93B-1011-403B-A2CA-28E1E681CB94}"/>
              </a:ext>
            </a:extLst>
          </p:cNvPr>
          <p:cNvSpPr/>
          <p:nvPr/>
        </p:nvSpPr>
        <p:spPr>
          <a:xfrm>
            <a:off x="8946903" y="3276678"/>
            <a:ext cx="859134" cy="427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6D6F5AE-7A03-4B87-BF1B-8976232CA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5791" y="2653916"/>
            <a:ext cx="385765" cy="41434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F166DF4-C3B5-43E3-AD20-4CFDD40C2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008" y="2647830"/>
            <a:ext cx="476253" cy="419103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DFA0625-CFAD-4C19-83A7-89B0EA7A04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9275" y="2647830"/>
            <a:ext cx="376240" cy="40957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E121B1D-DD01-4AC8-A3F5-9AE88D8E72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495" y="2647830"/>
            <a:ext cx="438153" cy="43339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E7B9CA2B-D843-447B-BC90-7D4AD3CE6B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968" y="2647830"/>
            <a:ext cx="381003" cy="442916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FC31C47-54FD-429E-B22A-D3324ADE5AD1}"/>
              </a:ext>
            </a:extLst>
          </p:cNvPr>
          <p:cNvSpPr txBox="1"/>
          <p:nvPr/>
        </p:nvSpPr>
        <p:spPr>
          <a:xfrm>
            <a:off x="2742871" y="2250963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Eier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4673B7E-B5C3-4ABC-A269-C5679EF3F310}"/>
              </a:ext>
            </a:extLst>
          </p:cNvPr>
          <p:cNvSpPr txBox="1"/>
          <p:nvPr/>
        </p:nvSpPr>
        <p:spPr>
          <a:xfrm>
            <a:off x="3555628" y="2146174"/>
            <a:ext cx="86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Arkitekt/</a:t>
            </a:r>
            <a:b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Rådgiver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E5CB9AC-49D4-4A9A-9E0A-4B672C3C28C1}"/>
              </a:ext>
            </a:extLst>
          </p:cNvPr>
          <p:cNvSpPr txBox="1"/>
          <p:nvPr/>
        </p:nvSpPr>
        <p:spPr>
          <a:xfrm>
            <a:off x="4499175" y="2254158"/>
            <a:ext cx="1276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Saksbehandler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5A61253-F981-479F-8509-E01AAD97EF1F}"/>
              </a:ext>
            </a:extLst>
          </p:cNvPr>
          <p:cNvSpPr txBox="1"/>
          <p:nvPr/>
        </p:nvSpPr>
        <p:spPr>
          <a:xfrm>
            <a:off x="5648334" y="2246863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Entreprenør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A12C120-CD33-47A0-A5E0-B7B78948CBC6}"/>
              </a:ext>
            </a:extLst>
          </p:cNvPr>
          <p:cNvSpPr txBox="1"/>
          <p:nvPr/>
        </p:nvSpPr>
        <p:spPr>
          <a:xfrm>
            <a:off x="8971540" y="2240756"/>
            <a:ext cx="855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Forvalter</a:t>
            </a:r>
          </a:p>
        </p:txBody>
      </p:sp>
      <p:sp>
        <p:nvSpPr>
          <p:cNvPr id="29" name="Pil: opp og ned 28">
            <a:extLst>
              <a:ext uri="{FF2B5EF4-FFF2-40B4-BE49-F238E27FC236}">
                <a16:creationId xmlns:a16="http://schemas.microsoft.com/office/drawing/2014/main" id="{1F2F5F80-29DB-4DF7-AF78-3F25D2CF9342}"/>
              </a:ext>
            </a:extLst>
          </p:cNvPr>
          <p:cNvSpPr/>
          <p:nvPr/>
        </p:nvSpPr>
        <p:spPr>
          <a:xfrm>
            <a:off x="2837996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: opp og ned 29">
            <a:extLst>
              <a:ext uri="{FF2B5EF4-FFF2-40B4-BE49-F238E27FC236}">
                <a16:creationId xmlns:a16="http://schemas.microsoft.com/office/drawing/2014/main" id="{B182A06D-083C-42BA-BCDE-F48B4E18EF0C}"/>
              </a:ext>
            </a:extLst>
          </p:cNvPr>
          <p:cNvSpPr/>
          <p:nvPr/>
        </p:nvSpPr>
        <p:spPr>
          <a:xfrm>
            <a:off x="3830778" y="3640433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: opp og ned 30">
            <a:extLst>
              <a:ext uri="{FF2B5EF4-FFF2-40B4-BE49-F238E27FC236}">
                <a16:creationId xmlns:a16="http://schemas.microsoft.com/office/drawing/2014/main" id="{6B9AEA80-8A5C-4F35-9D9B-AB21B83DBB7A}"/>
              </a:ext>
            </a:extLst>
          </p:cNvPr>
          <p:cNvSpPr/>
          <p:nvPr/>
        </p:nvSpPr>
        <p:spPr>
          <a:xfrm>
            <a:off x="5044161" y="362121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: opp og ned 31">
            <a:extLst>
              <a:ext uri="{FF2B5EF4-FFF2-40B4-BE49-F238E27FC236}">
                <a16:creationId xmlns:a16="http://schemas.microsoft.com/office/drawing/2014/main" id="{49D21243-8433-4360-B97C-3E1D107EF48E}"/>
              </a:ext>
            </a:extLst>
          </p:cNvPr>
          <p:cNvSpPr/>
          <p:nvPr/>
        </p:nvSpPr>
        <p:spPr>
          <a:xfrm>
            <a:off x="6051618" y="3631616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il: opp og ned 32">
            <a:extLst>
              <a:ext uri="{FF2B5EF4-FFF2-40B4-BE49-F238E27FC236}">
                <a16:creationId xmlns:a16="http://schemas.microsoft.com/office/drawing/2014/main" id="{44AD4E05-4092-4299-A7FB-2B5AD81E8810}"/>
              </a:ext>
            </a:extLst>
          </p:cNvPr>
          <p:cNvSpPr/>
          <p:nvPr/>
        </p:nvSpPr>
        <p:spPr>
          <a:xfrm>
            <a:off x="9235791" y="3648747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Pil: opp og ned 33">
            <a:extLst>
              <a:ext uri="{FF2B5EF4-FFF2-40B4-BE49-F238E27FC236}">
                <a16:creationId xmlns:a16="http://schemas.microsoft.com/office/drawing/2014/main" id="{53FE052A-4902-461F-8880-038B06300F09}"/>
              </a:ext>
            </a:extLst>
          </p:cNvPr>
          <p:cNvSpPr/>
          <p:nvPr/>
        </p:nvSpPr>
        <p:spPr>
          <a:xfrm>
            <a:off x="9235791" y="4363174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l: opp og ned 34">
            <a:extLst>
              <a:ext uri="{FF2B5EF4-FFF2-40B4-BE49-F238E27FC236}">
                <a16:creationId xmlns:a16="http://schemas.microsoft.com/office/drawing/2014/main" id="{763E9072-FC59-4A78-8AD8-0FDE37BD2AAD}"/>
              </a:ext>
            </a:extLst>
          </p:cNvPr>
          <p:cNvSpPr/>
          <p:nvPr/>
        </p:nvSpPr>
        <p:spPr>
          <a:xfrm>
            <a:off x="2837996" y="4379120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il: opp og ned 39">
            <a:extLst>
              <a:ext uri="{FF2B5EF4-FFF2-40B4-BE49-F238E27FC236}">
                <a16:creationId xmlns:a16="http://schemas.microsoft.com/office/drawing/2014/main" id="{64F0067F-7C38-49F2-ACE8-6DAECD914EE4}"/>
              </a:ext>
            </a:extLst>
          </p:cNvPr>
          <p:cNvSpPr/>
          <p:nvPr/>
        </p:nvSpPr>
        <p:spPr>
          <a:xfrm>
            <a:off x="6036893" y="4360801"/>
            <a:ext cx="281354" cy="45781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2" name="Grafikk 41" descr="By">
            <a:extLst>
              <a:ext uri="{FF2B5EF4-FFF2-40B4-BE49-F238E27FC236}">
                <a16:creationId xmlns:a16="http://schemas.microsoft.com/office/drawing/2014/main" id="{C805E6F3-CBD1-42C2-8FBD-4267CF4C46C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593" y="3717208"/>
            <a:ext cx="914400" cy="914400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8A4E397-C363-472F-BB20-D585BF6B5238}"/>
              </a:ext>
            </a:extLst>
          </p:cNvPr>
          <p:cNvSpPr txBox="1"/>
          <p:nvPr/>
        </p:nvSpPr>
        <p:spPr>
          <a:xfrm>
            <a:off x="9914468" y="3000927"/>
            <a:ext cx="1339868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Koblet</a:t>
            </a:r>
            <a:r>
              <a:rPr lang="en-US" sz="1400" dirty="0"/>
              <a:t> </a:t>
            </a:r>
            <a:r>
              <a:rPr lang="en-US" sz="1400" dirty="0" err="1"/>
              <a:t>livsløps-dokumentasjon</a:t>
            </a:r>
            <a:r>
              <a:rPr lang="en-US" sz="1400" dirty="0"/>
              <a:t> for et </a:t>
            </a:r>
            <a:r>
              <a:rPr lang="en-US" sz="1400" dirty="0" err="1"/>
              <a:t>bygg</a:t>
            </a:r>
            <a:r>
              <a:rPr lang="en-US" sz="1400" dirty="0"/>
              <a:t>.</a:t>
            </a:r>
            <a:endParaRPr lang="nb-NO" sz="1400" dirty="0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43452BCA-BFEF-47E5-AB7B-14ABE2C3D7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D3850F2E-CDC9-4411-845C-ECCA28C36F7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F4552275-8B64-4E27-ABFA-8C85ED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Digitalisering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verdikjeden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1846E5CC-5400-4452-8060-1C3ABF5302AE}"/>
              </a:ext>
            </a:extLst>
          </p:cNvPr>
          <p:cNvSpPr/>
          <p:nvPr/>
        </p:nvSpPr>
        <p:spPr>
          <a:xfrm>
            <a:off x="2459866" y="3913388"/>
            <a:ext cx="7463727" cy="1386268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43B6ADC3-DC0D-4981-8222-0F5622A7D7DB}"/>
              </a:ext>
            </a:extLst>
          </p:cNvPr>
          <p:cNvSpPr/>
          <p:nvPr/>
        </p:nvSpPr>
        <p:spPr>
          <a:xfrm>
            <a:off x="2459866" y="3938197"/>
            <a:ext cx="7463727" cy="1386268"/>
          </a:xfrm>
          <a:prstGeom prst="roundRect">
            <a:avLst/>
          </a:prstGeom>
          <a:solidFill>
            <a:srgbClr val="FFC000">
              <a:alpha val="48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9380E2A3-38DF-403D-9487-A2191850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43" y="4226433"/>
            <a:ext cx="3176371" cy="7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k 3" descr="Kobling">
            <a:extLst>
              <a:ext uri="{FF2B5EF4-FFF2-40B4-BE49-F238E27FC236}">
                <a16:creationId xmlns:a16="http://schemas.microsoft.com/office/drawing/2014/main" id="{BA2DACED-8E74-4C49-9115-56ABBE1E6FB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108600" y="4117552"/>
            <a:ext cx="914400" cy="914400"/>
          </a:xfrm>
          <a:prstGeom prst="rect">
            <a:avLst/>
          </a:prstGeom>
        </p:spPr>
      </p:pic>
      <p:pic>
        <p:nvPicPr>
          <p:cNvPr id="48" name="Grafikk 47" descr="Kobling">
            <a:extLst>
              <a:ext uri="{FF2B5EF4-FFF2-40B4-BE49-F238E27FC236}">
                <a16:creationId xmlns:a16="http://schemas.microsoft.com/office/drawing/2014/main" id="{F966289B-241B-4A4B-9B30-C1D119B03FE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379000" y="41230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DA8068E-E389-4F43-AC95-595DF9BD9302}"/>
              </a:ext>
            </a:extLst>
          </p:cNvPr>
          <p:cNvSpPr/>
          <p:nvPr/>
        </p:nvSpPr>
        <p:spPr>
          <a:xfrm>
            <a:off x="4804535" y="2513824"/>
            <a:ext cx="2526036" cy="247781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7EC36309-F72B-4EEB-B79D-6D947009C555}"/>
              </a:ext>
            </a:extLst>
          </p:cNvPr>
          <p:cNvSpPr/>
          <p:nvPr/>
        </p:nvSpPr>
        <p:spPr>
          <a:xfrm>
            <a:off x="4634375" y="812770"/>
            <a:ext cx="2866356" cy="12240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>
                <a:solidFill>
                  <a:schemeClr val="tx1"/>
                </a:solidFill>
              </a:rPr>
              <a:t>Produkt Data Maler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(PDT)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0D5BD86-5282-4C09-A2C5-167DA5C020FD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>
            <a:off x="6067553" y="2036818"/>
            <a:ext cx="0" cy="4770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3">
            <a:extLst>
              <a:ext uri="{FF2B5EF4-FFF2-40B4-BE49-F238E27FC236}">
                <a16:creationId xmlns:a16="http://schemas.microsoft.com/office/drawing/2014/main" id="{136B2F7B-EF5C-4AFC-9CFC-CD4E17962A3E}"/>
              </a:ext>
            </a:extLst>
          </p:cNvPr>
          <p:cNvSpPr/>
          <p:nvPr/>
        </p:nvSpPr>
        <p:spPr>
          <a:xfrm>
            <a:off x="3313262" y="191916"/>
            <a:ext cx="917292" cy="5994876"/>
          </a:xfrm>
          <a:prstGeom prst="rightBrace">
            <a:avLst>
              <a:gd name="adj1" fmla="val 8333"/>
              <a:gd name="adj2" fmla="val 19223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Isosceles Triangle 64">
            <a:extLst>
              <a:ext uri="{FF2B5EF4-FFF2-40B4-BE49-F238E27FC236}">
                <a16:creationId xmlns:a16="http://schemas.microsoft.com/office/drawing/2014/main" id="{13BA4E2D-B83E-4DA3-B8D3-7AC23FA78557}"/>
              </a:ext>
            </a:extLst>
          </p:cNvPr>
          <p:cNvSpPr/>
          <p:nvPr/>
        </p:nvSpPr>
        <p:spPr>
          <a:xfrm rot="5400000">
            <a:off x="2870859" y="3283175"/>
            <a:ext cx="3102010" cy="1941974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A63EF70-13FF-4338-8FA8-7719C745C895}"/>
              </a:ext>
            </a:extLst>
          </p:cNvPr>
          <p:cNvSpPr/>
          <p:nvPr/>
        </p:nvSpPr>
        <p:spPr>
          <a:xfrm>
            <a:off x="1224562" y="2020548"/>
            <a:ext cx="2015412" cy="3254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D21558F1-9110-4F94-8740-EE5155AEF660}"/>
              </a:ext>
            </a:extLst>
          </p:cNvPr>
          <p:cNvSpPr/>
          <p:nvPr/>
        </p:nvSpPr>
        <p:spPr>
          <a:xfrm>
            <a:off x="1593824" y="3297041"/>
            <a:ext cx="1655112" cy="206987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12" name="Rectangle 65">
            <a:extLst>
              <a:ext uri="{FF2B5EF4-FFF2-40B4-BE49-F238E27FC236}">
                <a16:creationId xmlns:a16="http://schemas.microsoft.com/office/drawing/2014/main" id="{28CE1C32-8563-47CF-8A5F-82A7A1954F52}"/>
              </a:ext>
            </a:extLst>
          </p:cNvPr>
          <p:cNvSpPr/>
          <p:nvPr/>
        </p:nvSpPr>
        <p:spPr>
          <a:xfrm>
            <a:off x="1584861" y="2433222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13" name="Rectangle 66">
            <a:extLst>
              <a:ext uri="{FF2B5EF4-FFF2-40B4-BE49-F238E27FC236}">
                <a16:creationId xmlns:a16="http://schemas.microsoft.com/office/drawing/2014/main" id="{DF37C65E-E0C6-4B6D-A7C5-F222EFC75DD3}"/>
              </a:ext>
            </a:extLst>
          </p:cNvPr>
          <p:cNvSpPr/>
          <p:nvPr/>
        </p:nvSpPr>
        <p:spPr>
          <a:xfrm>
            <a:off x="2146259" y="2726065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ISO 10077-2</a:t>
            </a:r>
            <a:endParaRPr lang="nb-NO" sz="1100" dirty="0"/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E557F233-2716-428B-8AF4-B2D2FC3F995D}"/>
              </a:ext>
            </a:extLst>
          </p:cNvPr>
          <p:cNvSpPr/>
          <p:nvPr/>
        </p:nvSpPr>
        <p:spPr>
          <a:xfrm>
            <a:off x="1593823" y="3892113"/>
            <a:ext cx="1650686" cy="192112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Watertightness</a:t>
            </a:r>
          </a:p>
        </p:txBody>
      </p:sp>
      <p:sp>
        <p:nvSpPr>
          <p:cNvPr id="15" name="Rectangle 68">
            <a:extLst>
              <a:ext uri="{FF2B5EF4-FFF2-40B4-BE49-F238E27FC236}">
                <a16:creationId xmlns:a16="http://schemas.microsoft.com/office/drawing/2014/main" id="{7A441A2C-0784-47BF-990A-A522E7BAB337}"/>
              </a:ext>
            </a:extLst>
          </p:cNvPr>
          <p:cNvSpPr/>
          <p:nvPr/>
        </p:nvSpPr>
        <p:spPr>
          <a:xfrm>
            <a:off x="2155221" y="3597870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13501-2</a:t>
            </a:r>
            <a:endParaRPr lang="nb-NO" sz="1100" dirty="0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315FCEE4-5F5C-4506-9334-33AAFA4F5F39}"/>
              </a:ext>
            </a:extLst>
          </p:cNvPr>
          <p:cNvSpPr/>
          <p:nvPr/>
        </p:nvSpPr>
        <p:spPr>
          <a:xfrm>
            <a:off x="2155221" y="4178463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1027</a:t>
            </a:r>
            <a:endParaRPr lang="nb-NO" sz="1100" dirty="0"/>
          </a:p>
        </p:txBody>
      </p:sp>
      <p:sp>
        <p:nvSpPr>
          <p:cNvPr id="17" name="Bent-Up Arrow 12">
            <a:extLst>
              <a:ext uri="{FF2B5EF4-FFF2-40B4-BE49-F238E27FC236}">
                <a16:creationId xmlns:a16="http://schemas.microsoft.com/office/drawing/2014/main" id="{184501D2-D107-4857-9436-67D462CFAD70}"/>
              </a:ext>
            </a:extLst>
          </p:cNvPr>
          <p:cNvSpPr/>
          <p:nvPr/>
        </p:nvSpPr>
        <p:spPr>
          <a:xfrm rot="5400000">
            <a:off x="1902824" y="2706495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18" name="Straight Connector 71">
            <a:extLst>
              <a:ext uri="{FF2B5EF4-FFF2-40B4-BE49-F238E27FC236}">
                <a16:creationId xmlns:a16="http://schemas.microsoft.com/office/drawing/2014/main" id="{600D1510-6585-43F0-9CFD-F9D31428A542}"/>
              </a:ext>
            </a:extLst>
          </p:cNvPr>
          <p:cNvCxnSpPr/>
          <p:nvPr/>
        </p:nvCxnSpPr>
        <p:spPr>
          <a:xfrm>
            <a:off x="1355189" y="2345994"/>
            <a:ext cx="0" cy="1642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2">
            <a:extLst>
              <a:ext uri="{FF2B5EF4-FFF2-40B4-BE49-F238E27FC236}">
                <a16:creationId xmlns:a16="http://schemas.microsoft.com/office/drawing/2014/main" id="{B5B26AE5-B9BF-4D00-B009-4505FD487311}"/>
              </a:ext>
            </a:extLst>
          </p:cNvPr>
          <p:cNvCxnSpPr>
            <a:endCxn id="12" idx="1"/>
          </p:cNvCxnSpPr>
          <p:nvPr/>
        </p:nvCxnSpPr>
        <p:spPr>
          <a:xfrm>
            <a:off x="1355189" y="2536284"/>
            <a:ext cx="2296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>
            <a:extLst>
              <a:ext uri="{FF2B5EF4-FFF2-40B4-BE49-F238E27FC236}">
                <a16:creationId xmlns:a16="http://schemas.microsoft.com/office/drawing/2014/main" id="{D0182C52-F45D-4CF9-B7C5-1D50E59F1EDE}"/>
              </a:ext>
            </a:extLst>
          </p:cNvPr>
          <p:cNvCxnSpPr>
            <a:endCxn id="14" idx="1"/>
          </p:cNvCxnSpPr>
          <p:nvPr/>
        </p:nvCxnSpPr>
        <p:spPr>
          <a:xfrm>
            <a:off x="1355189" y="3988169"/>
            <a:ext cx="238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-Up Arrow 17">
            <a:extLst>
              <a:ext uri="{FF2B5EF4-FFF2-40B4-BE49-F238E27FC236}">
                <a16:creationId xmlns:a16="http://schemas.microsoft.com/office/drawing/2014/main" id="{CABF9E3C-EC9C-478C-98F9-3DAC25C30A9B}"/>
              </a:ext>
            </a:extLst>
          </p:cNvPr>
          <p:cNvSpPr/>
          <p:nvPr/>
        </p:nvSpPr>
        <p:spPr>
          <a:xfrm rot="5400000">
            <a:off x="1915164" y="3598797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2" name="Bent-Up Arrow 18">
            <a:extLst>
              <a:ext uri="{FF2B5EF4-FFF2-40B4-BE49-F238E27FC236}">
                <a16:creationId xmlns:a16="http://schemas.microsoft.com/office/drawing/2014/main" id="{CA7BE51B-E326-405E-97FC-EA578CC734CC}"/>
              </a:ext>
            </a:extLst>
          </p:cNvPr>
          <p:cNvSpPr/>
          <p:nvPr/>
        </p:nvSpPr>
        <p:spPr>
          <a:xfrm rot="5400000">
            <a:off x="1915164" y="4153707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3" name="Rectangle 76">
            <a:extLst>
              <a:ext uri="{FF2B5EF4-FFF2-40B4-BE49-F238E27FC236}">
                <a16:creationId xmlns:a16="http://schemas.microsoft.com/office/drawing/2014/main" id="{B6CB5AF7-90C8-432B-8C58-8D80DF9B1118}"/>
              </a:ext>
            </a:extLst>
          </p:cNvPr>
          <p:cNvSpPr/>
          <p:nvPr/>
        </p:nvSpPr>
        <p:spPr>
          <a:xfrm>
            <a:off x="2148954" y="3000694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ISO 12567-2</a:t>
            </a:r>
            <a:endParaRPr lang="nb-NO" sz="1100" dirty="0"/>
          </a:p>
        </p:txBody>
      </p:sp>
      <p:sp>
        <p:nvSpPr>
          <p:cNvPr id="24" name="Bent-Up Arrow 12">
            <a:extLst>
              <a:ext uri="{FF2B5EF4-FFF2-40B4-BE49-F238E27FC236}">
                <a16:creationId xmlns:a16="http://schemas.microsoft.com/office/drawing/2014/main" id="{A7477859-B9E3-4686-ADE9-7A9F8DA859B7}"/>
              </a:ext>
            </a:extLst>
          </p:cNvPr>
          <p:cNvSpPr/>
          <p:nvPr/>
        </p:nvSpPr>
        <p:spPr>
          <a:xfrm rot="5400000">
            <a:off x="1905519" y="2981124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25" name="Straight Connector 78">
            <a:extLst>
              <a:ext uri="{FF2B5EF4-FFF2-40B4-BE49-F238E27FC236}">
                <a16:creationId xmlns:a16="http://schemas.microsoft.com/office/drawing/2014/main" id="{292C4353-AA78-4308-B76D-61886A47E679}"/>
              </a:ext>
            </a:extLst>
          </p:cNvPr>
          <p:cNvCxnSpPr/>
          <p:nvPr/>
        </p:nvCxnSpPr>
        <p:spPr>
          <a:xfrm>
            <a:off x="1355189" y="3406601"/>
            <a:ext cx="238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9">
            <a:extLst>
              <a:ext uri="{FF2B5EF4-FFF2-40B4-BE49-F238E27FC236}">
                <a16:creationId xmlns:a16="http://schemas.microsoft.com/office/drawing/2014/main" id="{11A47AC6-D7B9-40E7-AD70-BF09399E2B31}"/>
              </a:ext>
            </a:extLst>
          </p:cNvPr>
          <p:cNvSpPr/>
          <p:nvPr/>
        </p:nvSpPr>
        <p:spPr>
          <a:xfrm>
            <a:off x="879813" y="4583369"/>
            <a:ext cx="2364175" cy="3254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None-Essential characteristics</a:t>
            </a:r>
          </a:p>
        </p:txBody>
      </p:sp>
      <p:sp>
        <p:nvSpPr>
          <p:cNvPr id="27" name="Rectangle 80">
            <a:extLst>
              <a:ext uri="{FF2B5EF4-FFF2-40B4-BE49-F238E27FC236}">
                <a16:creationId xmlns:a16="http://schemas.microsoft.com/office/drawing/2014/main" id="{EAA968F1-BAC5-4BCE-A150-E359B249C9EC}"/>
              </a:ext>
            </a:extLst>
          </p:cNvPr>
          <p:cNvSpPr/>
          <p:nvPr/>
        </p:nvSpPr>
        <p:spPr>
          <a:xfrm>
            <a:off x="1588875" y="4996043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Racking resistance</a:t>
            </a:r>
          </a:p>
        </p:txBody>
      </p:sp>
      <p:sp>
        <p:nvSpPr>
          <p:cNvPr id="28" name="Rectangle 81">
            <a:extLst>
              <a:ext uri="{FF2B5EF4-FFF2-40B4-BE49-F238E27FC236}">
                <a16:creationId xmlns:a16="http://schemas.microsoft.com/office/drawing/2014/main" id="{F4AA846D-C861-4CB7-98D0-7C4A3DCD5B84}"/>
              </a:ext>
            </a:extLst>
          </p:cNvPr>
          <p:cNvSpPr/>
          <p:nvPr/>
        </p:nvSpPr>
        <p:spPr>
          <a:xfrm>
            <a:off x="2299159" y="5288886"/>
            <a:ext cx="944828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14608</a:t>
            </a:r>
            <a:endParaRPr lang="nb-NO" sz="1100" dirty="0"/>
          </a:p>
        </p:txBody>
      </p:sp>
      <p:sp>
        <p:nvSpPr>
          <p:cNvPr id="29" name="Bent-Up Arrow 36">
            <a:extLst>
              <a:ext uri="{FF2B5EF4-FFF2-40B4-BE49-F238E27FC236}">
                <a16:creationId xmlns:a16="http://schemas.microsoft.com/office/drawing/2014/main" id="{2B2EE2C6-BC65-49D5-A7B7-D9F891692744}"/>
              </a:ext>
            </a:extLst>
          </p:cNvPr>
          <p:cNvSpPr/>
          <p:nvPr/>
        </p:nvSpPr>
        <p:spPr>
          <a:xfrm rot="5400000">
            <a:off x="2100144" y="5268555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30" name="Straight Connector 83">
            <a:extLst>
              <a:ext uri="{FF2B5EF4-FFF2-40B4-BE49-F238E27FC236}">
                <a16:creationId xmlns:a16="http://schemas.microsoft.com/office/drawing/2014/main" id="{B4B973F9-39EC-4309-B454-653F4EA9D91C}"/>
              </a:ext>
            </a:extLst>
          </p:cNvPr>
          <p:cNvCxnSpPr>
            <a:endCxn id="27" idx="1"/>
          </p:cNvCxnSpPr>
          <p:nvPr/>
        </p:nvCxnSpPr>
        <p:spPr>
          <a:xfrm>
            <a:off x="1359203" y="5099105"/>
            <a:ext cx="2296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40553E68-DA78-4D7F-89EA-902D3A459866}"/>
              </a:ext>
            </a:extLst>
          </p:cNvPr>
          <p:cNvCxnSpPr/>
          <p:nvPr/>
        </p:nvCxnSpPr>
        <p:spPr>
          <a:xfrm>
            <a:off x="1359203" y="4908815"/>
            <a:ext cx="0" cy="1902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5">
            <a:extLst>
              <a:ext uri="{FF2B5EF4-FFF2-40B4-BE49-F238E27FC236}">
                <a16:creationId xmlns:a16="http://schemas.microsoft.com/office/drawing/2014/main" id="{A963953F-6C71-4BEF-8DE4-B979975F0B90}"/>
              </a:ext>
            </a:extLst>
          </p:cNvPr>
          <p:cNvSpPr/>
          <p:nvPr/>
        </p:nvSpPr>
        <p:spPr>
          <a:xfrm>
            <a:off x="1588875" y="5607598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Burglar resistance</a:t>
            </a:r>
          </a:p>
        </p:txBody>
      </p:sp>
      <p:sp>
        <p:nvSpPr>
          <p:cNvPr id="33" name="Rectangle 86">
            <a:extLst>
              <a:ext uri="{FF2B5EF4-FFF2-40B4-BE49-F238E27FC236}">
                <a16:creationId xmlns:a16="http://schemas.microsoft.com/office/drawing/2014/main" id="{51EAAFCF-F3A5-43EF-8EAC-38513A9F5EAF}"/>
              </a:ext>
            </a:extLst>
          </p:cNvPr>
          <p:cNvSpPr/>
          <p:nvPr/>
        </p:nvSpPr>
        <p:spPr>
          <a:xfrm>
            <a:off x="2299159" y="5900441"/>
            <a:ext cx="944828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14351-1</a:t>
            </a:r>
            <a:endParaRPr lang="nb-NO" sz="1100" dirty="0"/>
          </a:p>
        </p:txBody>
      </p:sp>
      <p:sp>
        <p:nvSpPr>
          <p:cNvPr id="34" name="Bent-Up Arrow 36">
            <a:extLst>
              <a:ext uri="{FF2B5EF4-FFF2-40B4-BE49-F238E27FC236}">
                <a16:creationId xmlns:a16="http://schemas.microsoft.com/office/drawing/2014/main" id="{B7AF2D12-7CDC-4211-8A8E-8B450F80595D}"/>
              </a:ext>
            </a:extLst>
          </p:cNvPr>
          <p:cNvSpPr/>
          <p:nvPr/>
        </p:nvSpPr>
        <p:spPr>
          <a:xfrm rot="5400000">
            <a:off x="2100144" y="5880110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pic>
        <p:nvPicPr>
          <p:cNvPr id="35" name="Picture 88">
            <a:extLst>
              <a:ext uri="{FF2B5EF4-FFF2-40B4-BE49-F238E27FC236}">
                <a16:creationId xmlns:a16="http://schemas.microsoft.com/office/drawing/2014/main" id="{1ACD2885-3CDF-4D31-9F96-17EDF88E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87" y="207797"/>
            <a:ext cx="1496031" cy="1713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6" name="Rectangle 116">
            <a:extLst>
              <a:ext uri="{FF2B5EF4-FFF2-40B4-BE49-F238E27FC236}">
                <a16:creationId xmlns:a16="http://schemas.microsoft.com/office/drawing/2014/main" id="{CB4E44B3-7908-46EA-AB9F-C511A1898776}"/>
              </a:ext>
            </a:extLst>
          </p:cNvPr>
          <p:cNvSpPr/>
          <p:nvPr/>
        </p:nvSpPr>
        <p:spPr>
          <a:xfrm>
            <a:off x="2054075" y="908396"/>
            <a:ext cx="1185898" cy="3314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Window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6F17FB35-9290-4029-BA9A-C0AA8E450B84}"/>
              </a:ext>
            </a:extLst>
          </p:cNvPr>
          <p:cNvSpPr/>
          <p:nvPr/>
        </p:nvSpPr>
        <p:spPr>
          <a:xfrm>
            <a:off x="5257368" y="5195670"/>
            <a:ext cx="180013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Ekspert prosess</a:t>
            </a:r>
          </a:p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(PPBIM)</a:t>
            </a:r>
          </a:p>
        </p:txBody>
      </p: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35B10C17-600E-4EE8-9B4F-63D926A3A628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3957458" y="4230986"/>
            <a:ext cx="1299910" cy="14218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CA5A1195-3FC7-4138-AA4E-28A33C90F4B4}"/>
              </a:ext>
            </a:extLst>
          </p:cNvPr>
          <p:cNvSpPr txBox="1"/>
          <p:nvPr/>
        </p:nvSpPr>
        <p:spPr>
          <a:xfrm>
            <a:off x="209340" y="6495546"/>
            <a:ext cx="8052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Ref. 20171031 Espen Schulze - </a:t>
            </a:r>
            <a:r>
              <a:rPr lang="en-US" sz="1600" dirty="0"/>
              <a:t>CENTC442WG4 PDT presentation </a:t>
            </a:r>
            <a:r>
              <a:rPr lang="en-US" sz="1600" dirty="0" err="1"/>
              <a:t>bSI</a:t>
            </a:r>
            <a:r>
              <a:rPr lang="en-US" sz="1600" dirty="0"/>
              <a:t> Summit London</a:t>
            </a:r>
            <a:r>
              <a:rPr lang="nb-NO" sz="1600" dirty="0">
                <a:hlinkClick r:id="rId3"/>
              </a:rPr>
              <a:t> </a:t>
            </a:r>
            <a:endParaRPr lang="nb-NO" sz="1600" dirty="0"/>
          </a:p>
        </p:txBody>
      </p:sp>
      <p:pic>
        <p:nvPicPr>
          <p:cNvPr id="54" name="Bilde 53">
            <a:extLst>
              <a:ext uri="{FF2B5EF4-FFF2-40B4-BE49-F238E27FC236}">
                <a16:creationId xmlns:a16="http://schemas.microsoft.com/office/drawing/2014/main" id="{5A5B968C-5E01-48BE-83B8-E80A28A82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D7340C78-A0FB-4465-BA29-F22BF42CBB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6">
            <a:extLst>
              <a:ext uri="{FF2B5EF4-FFF2-40B4-BE49-F238E27FC236}">
                <a16:creationId xmlns:a16="http://schemas.microsoft.com/office/drawing/2014/main" id="{0E7B1F1A-AED4-4027-9963-1CD7F72DB224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7228623" y="3881397"/>
            <a:ext cx="2084360" cy="5465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DA8068E-E389-4F43-AC95-595DF9BD9302}"/>
              </a:ext>
            </a:extLst>
          </p:cNvPr>
          <p:cNvSpPr/>
          <p:nvPr/>
        </p:nvSpPr>
        <p:spPr>
          <a:xfrm>
            <a:off x="4804535" y="2513824"/>
            <a:ext cx="2526036" cy="247781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7EC36309-F72B-4EEB-B79D-6D947009C555}"/>
              </a:ext>
            </a:extLst>
          </p:cNvPr>
          <p:cNvSpPr/>
          <p:nvPr/>
        </p:nvSpPr>
        <p:spPr>
          <a:xfrm>
            <a:off x="4634375" y="812770"/>
            <a:ext cx="2866356" cy="12240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>
                <a:solidFill>
                  <a:schemeClr val="tx1"/>
                </a:solidFill>
              </a:rPr>
              <a:t>Produkt Data Maler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(PDT)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0D5BD86-5282-4C09-A2C5-167DA5C020FD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>
            <a:off x="6067553" y="2036818"/>
            <a:ext cx="0" cy="4770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3">
            <a:extLst>
              <a:ext uri="{FF2B5EF4-FFF2-40B4-BE49-F238E27FC236}">
                <a16:creationId xmlns:a16="http://schemas.microsoft.com/office/drawing/2014/main" id="{136B2F7B-EF5C-4AFC-9CFC-CD4E17962A3E}"/>
              </a:ext>
            </a:extLst>
          </p:cNvPr>
          <p:cNvSpPr/>
          <p:nvPr/>
        </p:nvSpPr>
        <p:spPr>
          <a:xfrm>
            <a:off x="3313262" y="191916"/>
            <a:ext cx="917292" cy="5994876"/>
          </a:xfrm>
          <a:prstGeom prst="rightBrace">
            <a:avLst>
              <a:gd name="adj1" fmla="val 8333"/>
              <a:gd name="adj2" fmla="val 19223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Isosceles Triangle 64">
            <a:extLst>
              <a:ext uri="{FF2B5EF4-FFF2-40B4-BE49-F238E27FC236}">
                <a16:creationId xmlns:a16="http://schemas.microsoft.com/office/drawing/2014/main" id="{13BA4E2D-B83E-4DA3-B8D3-7AC23FA78557}"/>
              </a:ext>
            </a:extLst>
          </p:cNvPr>
          <p:cNvSpPr/>
          <p:nvPr/>
        </p:nvSpPr>
        <p:spPr>
          <a:xfrm rot="5400000">
            <a:off x="2870859" y="3283175"/>
            <a:ext cx="3102010" cy="1941974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EE2EF1EE-BF67-4546-89F5-E1A4D1EF52E3}"/>
              </a:ext>
            </a:extLst>
          </p:cNvPr>
          <p:cNvSpPr/>
          <p:nvPr/>
        </p:nvSpPr>
        <p:spPr>
          <a:xfrm>
            <a:off x="9312983" y="2261578"/>
            <a:ext cx="2011478" cy="828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Identitet(GUID)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A63EF70-13FF-4338-8FA8-7719C745C895}"/>
              </a:ext>
            </a:extLst>
          </p:cNvPr>
          <p:cNvSpPr/>
          <p:nvPr/>
        </p:nvSpPr>
        <p:spPr>
          <a:xfrm>
            <a:off x="1224562" y="2020548"/>
            <a:ext cx="2015412" cy="3254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D21558F1-9110-4F94-8740-EE5155AEF660}"/>
              </a:ext>
            </a:extLst>
          </p:cNvPr>
          <p:cNvSpPr/>
          <p:nvPr/>
        </p:nvSpPr>
        <p:spPr>
          <a:xfrm>
            <a:off x="1593824" y="3297041"/>
            <a:ext cx="1655112" cy="206987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12" name="Rectangle 65">
            <a:extLst>
              <a:ext uri="{FF2B5EF4-FFF2-40B4-BE49-F238E27FC236}">
                <a16:creationId xmlns:a16="http://schemas.microsoft.com/office/drawing/2014/main" id="{28CE1C32-8563-47CF-8A5F-82A7A1954F52}"/>
              </a:ext>
            </a:extLst>
          </p:cNvPr>
          <p:cNvSpPr/>
          <p:nvPr/>
        </p:nvSpPr>
        <p:spPr>
          <a:xfrm>
            <a:off x="1584861" y="2433222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13" name="Rectangle 66">
            <a:extLst>
              <a:ext uri="{FF2B5EF4-FFF2-40B4-BE49-F238E27FC236}">
                <a16:creationId xmlns:a16="http://schemas.microsoft.com/office/drawing/2014/main" id="{DF37C65E-E0C6-4B6D-A7C5-F222EFC75DD3}"/>
              </a:ext>
            </a:extLst>
          </p:cNvPr>
          <p:cNvSpPr/>
          <p:nvPr/>
        </p:nvSpPr>
        <p:spPr>
          <a:xfrm>
            <a:off x="2146259" y="2726065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ISO 10077-2</a:t>
            </a:r>
            <a:endParaRPr lang="nb-NO" sz="1100" dirty="0"/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E557F233-2716-428B-8AF4-B2D2FC3F995D}"/>
              </a:ext>
            </a:extLst>
          </p:cNvPr>
          <p:cNvSpPr/>
          <p:nvPr/>
        </p:nvSpPr>
        <p:spPr>
          <a:xfrm>
            <a:off x="1593823" y="3892113"/>
            <a:ext cx="1650686" cy="192112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Watertightness</a:t>
            </a:r>
          </a:p>
        </p:txBody>
      </p:sp>
      <p:sp>
        <p:nvSpPr>
          <p:cNvPr id="15" name="Rectangle 68">
            <a:extLst>
              <a:ext uri="{FF2B5EF4-FFF2-40B4-BE49-F238E27FC236}">
                <a16:creationId xmlns:a16="http://schemas.microsoft.com/office/drawing/2014/main" id="{7A441A2C-0784-47BF-990A-A522E7BAB337}"/>
              </a:ext>
            </a:extLst>
          </p:cNvPr>
          <p:cNvSpPr/>
          <p:nvPr/>
        </p:nvSpPr>
        <p:spPr>
          <a:xfrm>
            <a:off x="2155221" y="3597870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13501-2</a:t>
            </a:r>
            <a:endParaRPr lang="nb-NO" sz="1100" dirty="0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315FCEE4-5F5C-4506-9334-33AAFA4F5F39}"/>
              </a:ext>
            </a:extLst>
          </p:cNvPr>
          <p:cNvSpPr/>
          <p:nvPr/>
        </p:nvSpPr>
        <p:spPr>
          <a:xfrm>
            <a:off x="2155221" y="4178463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1027</a:t>
            </a:r>
            <a:endParaRPr lang="nb-NO" sz="1100" dirty="0"/>
          </a:p>
        </p:txBody>
      </p:sp>
      <p:sp>
        <p:nvSpPr>
          <p:cNvPr id="17" name="Bent-Up Arrow 12">
            <a:extLst>
              <a:ext uri="{FF2B5EF4-FFF2-40B4-BE49-F238E27FC236}">
                <a16:creationId xmlns:a16="http://schemas.microsoft.com/office/drawing/2014/main" id="{184501D2-D107-4857-9436-67D462CFAD70}"/>
              </a:ext>
            </a:extLst>
          </p:cNvPr>
          <p:cNvSpPr/>
          <p:nvPr/>
        </p:nvSpPr>
        <p:spPr>
          <a:xfrm rot="5400000">
            <a:off x="1902824" y="2706495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18" name="Straight Connector 71">
            <a:extLst>
              <a:ext uri="{FF2B5EF4-FFF2-40B4-BE49-F238E27FC236}">
                <a16:creationId xmlns:a16="http://schemas.microsoft.com/office/drawing/2014/main" id="{600D1510-6585-43F0-9CFD-F9D31428A542}"/>
              </a:ext>
            </a:extLst>
          </p:cNvPr>
          <p:cNvCxnSpPr/>
          <p:nvPr/>
        </p:nvCxnSpPr>
        <p:spPr>
          <a:xfrm>
            <a:off x="1355189" y="2345994"/>
            <a:ext cx="0" cy="1642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2">
            <a:extLst>
              <a:ext uri="{FF2B5EF4-FFF2-40B4-BE49-F238E27FC236}">
                <a16:creationId xmlns:a16="http://schemas.microsoft.com/office/drawing/2014/main" id="{B5B26AE5-B9BF-4D00-B009-4505FD487311}"/>
              </a:ext>
            </a:extLst>
          </p:cNvPr>
          <p:cNvCxnSpPr>
            <a:endCxn id="12" idx="1"/>
          </p:cNvCxnSpPr>
          <p:nvPr/>
        </p:nvCxnSpPr>
        <p:spPr>
          <a:xfrm>
            <a:off x="1355189" y="2536284"/>
            <a:ext cx="2296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>
            <a:extLst>
              <a:ext uri="{FF2B5EF4-FFF2-40B4-BE49-F238E27FC236}">
                <a16:creationId xmlns:a16="http://schemas.microsoft.com/office/drawing/2014/main" id="{D0182C52-F45D-4CF9-B7C5-1D50E59F1EDE}"/>
              </a:ext>
            </a:extLst>
          </p:cNvPr>
          <p:cNvCxnSpPr>
            <a:endCxn id="14" idx="1"/>
          </p:cNvCxnSpPr>
          <p:nvPr/>
        </p:nvCxnSpPr>
        <p:spPr>
          <a:xfrm>
            <a:off x="1355189" y="3988169"/>
            <a:ext cx="238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-Up Arrow 17">
            <a:extLst>
              <a:ext uri="{FF2B5EF4-FFF2-40B4-BE49-F238E27FC236}">
                <a16:creationId xmlns:a16="http://schemas.microsoft.com/office/drawing/2014/main" id="{CABF9E3C-EC9C-478C-98F9-3DAC25C30A9B}"/>
              </a:ext>
            </a:extLst>
          </p:cNvPr>
          <p:cNvSpPr/>
          <p:nvPr/>
        </p:nvSpPr>
        <p:spPr>
          <a:xfrm rot="5400000">
            <a:off x="1915164" y="3598797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2" name="Bent-Up Arrow 18">
            <a:extLst>
              <a:ext uri="{FF2B5EF4-FFF2-40B4-BE49-F238E27FC236}">
                <a16:creationId xmlns:a16="http://schemas.microsoft.com/office/drawing/2014/main" id="{CA7BE51B-E326-405E-97FC-EA578CC734CC}"/>
              </a:ext>
            </a:extLst>
          </p:cNvPr>
          <p:cNvSpPr/>
          <p:nvPr/>
        </p:nvSpPr>
        <p:spPr>
          <a:xfrm rot="5400000">
            <a:off x="1915164" y="4153707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3" name="Rectangle 76">
            <a:extLst>
              <a:ext uri="{FF2B5EF4-FFF2-40B4-BE49-F238E27FC236}">
                <a16:creationId xmlns:a16="http://schemas.microsoft.com/office/drawing/2014/main" id="{B6CB5AF7-90C8-432B-8C58-8D80DF9B1118}"/>
              </a:ext>
            </a:extLst>
          </p:cNvPr>
          <p:cNvSpPr/>
          <p:nvPr/>
        </p:nvSpPr>
        <p:spPr>
          <a:xfrm>
            <a:off x="2148954" y="3000694"/>
            <a:ext cx="1093714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ISO 12567-2</a:t>
            </a:r>
            <a:endParaRPr lang="nb-NO" sz="1100" dirty="0"/>
          </a:p>
        </p:txBody>
      </p:sp>
      <p:sp>
        <p:nvSpPr>
          <p:cNvPr id="24" name="Bent-Up Arrow 12">
            <a:extLst>
              <a:ext uri="{FF2B5EF4-FFF2-40B4-BE49-F238E27FC236}">
                <a16:creationId xmlns:a16="http://schemas.microsoft.com/office/drawing/2014/main" id="{A7477859-B9E3-4686-ADE9-7A9F8DA859B7}"/>
              </a:ext>
            </a:extLst>
          </p:cNvPr>
          <p:cNvSpPr/>
          <p:nvPr/>
        </p:nvSpPr>
        <p:spPr>
          <a:xfrm rot="5400000">
            <a:off x="1905519" y="2981124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25" name="Straight Connector 78">
            <a:extLst>
              <a:ext uri="{FF2B5EF4-FFF2-40B4-BE49-F238E27FC236}">
                <a16:creationId xmlns:a16="http://schemas.microsoft.com/office/drawing/2014/main" id="{292C4353-AA78-4308-B76D-61886A47E679}"/>
              </a:ext>
            </a:extLst>
          </p:cNvPr>
          <p:cNvCxnSpPr/>
          <p:nvPr/>
        </p:nvCxnSpPr>
        <p:spPr>
          <a:xfrm>
            <a:off x="1355189" y="3406601"/>
            <a:ext cx="238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9">
            <a:extLst>
              <a:ext uri="{FF2B5EF4-FFF2-40B4-BE49-F238E27FC236}">
                <a16:creationId xmlns:a16="http://schemas.microsoft.com/office/drawing/2014/main" id="{11A47AC6-D7B9-40E7-AD70-BF09399E2B31}"/>
              </a:ext>
            </a:extLst>
          </p:cNvPr>
          <p:cNvSpPr/>
          <p:nvPr/>
        </p:nvSpPr>
        <p:spPr>
          <a:xfrm>
            <a:off x="879813" y="4583369"/>
            <a:ext cx="2364175" cy="3254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None-Essential characteristics</a:t>
            </a:r>
          </a:p>
        </p:txBody>
      </p:sp>
      <p:sp>
        <p:nvSpPr>
          <p:cNvPr id="27" name="Rectangle 80">
            <a:extLst>
              <a:ext uri="{FF2B5EF4-FFF2-40B4-BE49-F238E27FC236}">
                <a16:creationId xmlns:a16="http://schemas.microsoft.com/office/drawing/2014/main" id="{EAA968F1-BAC5-4BCE-A150-E359B249C9EC}"/>
              </a:ext>
            </a:extLst>
          </p:cNvPr>
          <p:cNvSpPr/>
          <p:nvPr/>
        </p:nvSpPr>
        <p:spPr>
          <a:xfrm>
            <a:off x="1588875" y="4996043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Racking resistance</a:t>
            </a:r>
          </a:p>
        </p:txBody>
      </p:sp>
      <p:sp>
        <p:nvSpPr>
          <p:cNvPr id="28" name="Rectangle 81">
            <a:extLst>
              <a:ext uri="{FF2B5EF4-FFF2-40B4-BE49-F238E27FC236}">
                <a16:creationId xmlns:a16="http://schemas.microsoft.com/office/drawing/2014/main" id="{F4AA846D-C861-4CB7-98D0-7C4A3DCD5B84}"/>
              </a:ext>
            </a:extLst>
          </p:cNvPr>
          <p:cNvSpPr/>
          <p:nvPr/>
        </p:nvSpPr>
        <p:spPr>
          <a:xfrm>
            <a:off x="2299159" y="5288886"/>
            <a:ext cx="944828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14608</a:t>
            </a:r>
            <a:endParaRPr lang="nb-NO" sz="1100" dirty="0"/>
          </a:p>
        </p:txBody>
      </p:sp>
      <p:sp>
        <p:nvSpPr>
          <p:cNvPr id="29" name="Bent-Up Arrow 36">
            <a:extLst>
              <a:ext uri="{FF2B5EF4-FFF2-40B4-BE49-F238E27FC236}">
                <a16:creationId xmlns:a16="http://schemas.microsoft.com/office/drawing/2014/main" id="{2B2EE2C6-BC65-49D5-A7B7-D9F891692744}"/>
              </a:ext>
            </a:extLst>
          </p:cNvPr>
          <p:cNvSpPr/>
          <p:nvPr/>
        </p:nvSpPr>
        <p:spPr>
          <a:xfrm rot="5400000">
            <a:off x="2100144" y="5268555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cxnSp>
        <p:nvCxnSpPr>
          <p:cNvPr id="30" name="Straight Connector 83">
            <a:extLst>
              <a:ext uri="{FF2B5EF4-FFF2-40B4-BE49-F238E27FC236}">
                <a16:creationId xmlns:a16="http://schemas.microsoft.com/office/drawing/2014/main" id="{B4B973F9-39EC-4309-B454-653F4EA9D91C}"/>
              </a:ext>
            </a:extLst>
          </p:cNvPr>
          <p:cNvCxnSpPr>
            <a:endCxn id="27" idx="1"/>
          </p:cNvCxnSpPr>
          <p:nvPr/>
        </p:nvCxnSpPr>
        <p:spPr>
          <a:xfrm>
            <a:off x="1359203" y="5099105"/>
            <a:ext cx="2296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40553E68-DA78-4D7F-89EA-902D3A459866}"/>
              </a:ext>
            </a:extLst>
          </p:cNvPr>
          <p:cNvCxnSpPr/>
          <p:nvPr/>
        </p:nvCxnSpPr>
        <p:spPr>
          <a:xfrm>
            <a:off x="1359203" y="4908815"/>
            <a:ext cx="0" cy="1902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5">
            <a:extLst>
              <a:ext uri="{FF2B5EF4-FFF2-40B4-BE49-F238E27FC236}">
                <a16:creationId xmlns:a16="http://schemas.microsoft.com/office/drawing/2014/main" id="{A963953F-6C71-4BEF-8DE4-B979975F0B90}"/>
              </a:ext>
            </a:extLst>
          </p:cNvPr>
          <p:cNvSpPr/>
          <p:nvPr/>
        </p:nvSpPr>
        <p:spPr>
          <a:xfrm>
            <a:off x="1588875" y="5607598"/>
            <a:ext cx="1655112" cy="206125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dirty="0"/>
              <a:t>Burglar resistance</a:t>
            </a:r>
          </a:p>
        </p:txBody>
      </p:sp>
      <p:sp>
        <p:nvSpPr>
          <p:cNvPr id="33" name="Rectangle 86">
            <a:extLst>
              <a:ext uri="{FF2B5EF4-FFF2-40B4-BE49-F238E27FC236}">
                <a16:creationId xmlns:a16="http://schemas.microsoft.com/office/drawing/2014/main" id="{51EAAFCF-F3A5-43EF-8EAC-38513A9F5EAF}"/>
              </a:ext>
            </a:extLst>
          </p:cNvPr>
          <p:cNvSpPr/>
          <p:nvPr/>
        </p:nvSpPr>
        <p:spPr>
          <a:xfrm>
            <a:off x="2299159" y="5900441"/>
            <a:ext cx="944828" cy="209629"/>
          </a:xfrm>
          <a:prstGeom prst="rect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EN 14351-1</a:t>
            </a:r>
            <a:endParaRPr lang="nb-NO" sz="1100" dirty="0"/>
          </a:p>
        </p:txBody>
      </p:sp>
      <p:sp>
        <p:nvSpPr>
          <p:cNvPr id="34" name="Bent-Up Arrow 36">
            <a:extLst>
              <a:ext uri="{FF2B5EF4-FFF2-40B4-BE49-F238E27FC236}">
                <a16:creationId xmlns:a16="http://schemas.microsoft.com/office/drawing/2014/main" id="{B7AF2D12-7CDC-4211-8A8E-8B450F80595D}"/>
              </a:ext>
            </a:extLst>
          </p:cNvPr>
          <p:cNvSpPr/>
          <p:nvPr/>
        </p:nvSpPr>
        <p:spPr>
          <a:xfrm rot="5400000">
            <a:off x="2100144" y="5880110"/>
            <a:ext cx="172318" cy="145836"/>
          </a:xfrm>
          <a:prstGeom prst="bentUpArrow">
            <a:avLst/>
          </a:prstGeom>
          <a:solidFill>
            <a:srgbClr val="637B9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pic>
        <p:nvPicPr>
          <p:cNvPr id="35" name="Picture 88">
            <a:extLst>
              <a:ext uri="{FF2B5EF4-FFF2-40B4-BE49-F238E27FC236}">
                <a16:creationId xmlns:a16="http://schemas.microsoft.com/office/drawing/2014/main" id="{1ACD2885-3CDF-4D31-9F96-17EDF88E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87" y="207797"/>
            <a:ext cx="1496031" cy="1713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6" name="Rectangle 116">
            <a:extLst>
              <a:ext uri="{FF2B5EF4-FFF2-40B4-BE49-F238E27FC236}">
                <a16:creationId xmlns:a16="http://schemas.microsoft.com/office/drawing/2014/main" id="{CB4E44B3-7908-46EA-AB9F-C511A1898776}"/>
              </a:ext>
            </a:extLst>
          </p:cNvPr>
          <p:cNvSpPr/>
          <p:nvPr/>
        </p:nvSpPr>
        <p:spPr>
          <a:xfrm>
            <a:off x="2054075" y="908396"/>
            <a:ext cx="1185898" cy="3314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/>
              <a:t>Window</a:t>
            </a: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4BCD8621-BCFD-43CF-8A03-82E1EC5A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66" y="3342842"/>
            <a:ext cx="628648" cy="1399318"/>
          </a:xfrm>
          <a:prstGeom prst="rect">
            <a:avLst/>
          </a:prstGeom>
        </p:spPr>
      </p:pic>
      <p:cxnSp>
        <p:nvCxnSpPr>
          <p:cNvPr id="38" name="Straight Arrow Connector 6">
            <a:extLst>
              <a:ext uri="{FF2B5EF4-FFF2-40B4-BE49-F238E27FC236}">
                <a16:creationId xmlns:a16="http://schemas.microsoft.com/office/drawing/2014/main" id="{F226381B-8BCA-4B42-BD26-85C149916D4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346227" y="2675706"/>
            <a:ext cx="1966756" cy="12551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42">
            <a:extLst>
              <a:ext uri="{FF2B5EF4-FFF2-40B4-BE49-F238E27FC236}">
                <a16:creationId xmlns:a16="http://schemas.microsoft.com/office/drawing/2014/main" id="{CA0A7DE7-9205-473D-BDFA-06D3F2793023}"/>
              </a:ext>
            </a:extLst>
          </p:cNvPr>
          <p:cNvSpPr/>
          <p:nvPr/>
        </p:nvSpPr>
        <p:spPr>
          <a:xfrm>
            <a:off x="9312983" y="3467269"/>
            <a:ext cx="2011478" cy="828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Navn og definisjon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id="{1AE6D568-20A5-40A4-8B75-44697AF6E21E}"/>
              </a:ext>
            </a:extLst>
          </p:cNvPr>
          <p:cNvSpPr/>
          <p:nvPr/>
        </p:nvSpPr>
        <p:spPr>
          <a:xfrm>
            <a:off x="9300709" y="4601084"/>
            <a:ext cx="2011478" cy="828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Egenskaper</a:t>
            </a:r>
          </a:p>
        </p:txBody>
      </p:sp>
      <p:cxnSp>
        <p:nvCxnSpPr>
          <p:cNvPr id="42" name="Straight Arrow Connector 49">
            <a:extLst>
              <a:ext uri="{FF2B5EF4-FFF2-40B4-BE49-F238E27FC236}">
                <a16:creationId xmlns:a16="http://schemas.microsoft.com/office/drawing/2014/main" id="{649CA0F6-B703-4795-8948-D7D81F2FABBF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7330571" y="3930806"/>
            <a:ext cx="1970138" cy="108440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>
            <a:extLst>
              <a:ext uri="{FF2B5EF4-FFF2-40B4-BE49-F238E27FC236}">
                <a16:creationId xmlns:a16="http://schemas.microsoft.com/office/drawing/2014/main" id="{6F17FB35-9290-4029-BA9A-C0AA8E450B84}"/>
              </a:ext>
            </a:extLst>
          </p:cNvPr>
          <p:cNvSpPr/>
          <p:nvPr/>
        </p:nvSpPr>
        <p:spPr>
          <a:xfrm>
            <a:off x="5257368" y="5195670"/>
            <a:ext cx="1800136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Ekspert prosess</a:t>
            </a:r>
          </a:p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(PPBIM)</a:t>
            </a:r>
          </a:p>
        </p:txBody>
      </p: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35B10C17-600E-4EE8-9B4F-63D926A3A628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3957458" y="4230986"/>
            <a:ext cx="1299910" cy="14218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CA5A1195-3FC7-4138-AA4E-28A33C90F4B4}"/>
              </a:ext>
            </a:extLst>
          </p:cNvPr>
          <p:cNvSpPr txBox="1"/>
          <p:nvPr/>
        </p:nvSpPr>
        <p:spPr>
          <a:xfrm>
            <a:off x="209340" y="6495546"/>
            <a:ext cx="8052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Ref. 20171031 Espen Schulze - </a:t>
            </a:r>
            <a:r>
              <a:rPr lang="en-US" sz="1600" dirty="0"/>
              <a:t>CENTC442WG4 PDT presentation </a:t>
            </a:r>
            <a:r>
              <a:rPr lang="en-US" sz="1600" dirty="0" err="1"/>
              <a:t>bSI</a:t>
            </a:r>
            <a:r>
              <a:rPr lang="en-US" sz="1600" dirty="0"/>
              <a:t> Summit London</a:t>
            </a:r>
            <a:r>
              <a:rPr lang="nb-NO" sz="1600" dirty="0">
                <a:hlinkClick r:id="rId4"/>
              </a:rPr>
              <a:t> </a:t>
            </a:r>
            <a:endParaRPr lang="nb-NO" sz="1600" dirty="0"/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96A47D32-4448-4E7F-9E65-CA96305D2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192" y="3467269"/>
            <a:ext cx="991357" cy="852104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5A5B968C-5E01-48BE-83B8-E80A28A82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D7340C78-A0FB-4465-BA29-F22BF42CBB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pic>
        <p:nvPicPr>
          <p:cNvPr id="47" name="Picture 58">
            <a:extLst>
              <a:ext uri="{FF2B5EF4-FFF2-40B4-BE49-F238E27FC236}">
                <a16:creationId xmlns:a16="http://schemas.microsoft.com/office/drawing/2014/main" id="{B854DBC3-5B8F-40BD-8034-40FF21409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92" y="3619669"/>
            <a:ext cx="991357" cy="852104"/>
          </a:xfrm>
          <a:prstGeom prst="rect">
            <a:avLst/>
          </a:prstGeom>
        </p:spPr>
      </p:pic>
      <p:pic>
        <p:nvPicPr>
          <p:cNvPr id="48" name="Picture 58">
            <a:extLst>
              <a:ext uri="{FF2B5EF4-FFF2-40B4-BE49-F238E27FC236}">
                <a16:creationId xmlns:a16="http://schemas.microsoft.com/office/drawing/2014/main" id="{4ED685E8-F727-4D68-BABE-B5E839ACE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992" y="3772069"/>
            <a:ext cx="991357" cy="8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F4756B6-F9B9-4C7A-A2E1-04D0F17D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2F40635-7BC5-4254-9E80-B85DBCA851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FF3B77-A436-49E3-B8E7-75653A17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1514828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Samarbeidspartner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C0F7E3-441D-457D-BA9D-E441A6329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10" y="1531334"/>
            <a:ext cx="4189327" cy="420976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2D609AC-82C3-4C54-BBE2-6D4AD0A8D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12" y="2265670"/>
            <a:ext cx="5702328" cy="28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klipp&#10;&#10;Beskrivelse som er generert med svært høy visshet">
            <a:extLst>
              <a:ext uri="{FF2B5EF4-FFF2-40B4-BE49-F238E27FC236}">
                <a16:creationId xmlns:a16="http://schemas.microsoft.com/office/drawing/2014/main" id="{BE3FB8AF-84D7-4C17-8EA0-91C8A8E3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65" y="3719116"/>
            <a:ext cx="1153235" cy="345971"/>
          </a:xfrm>
          <a:prstGeom prst="rect">
            <a:avLst/>
          </a:prstGeom>
        </p:spPr>
      </p:pic>
      <p:grpSp>
        <p:nvGrpSpPr>
          <p:cNvPr id="61" name="Gruppe 60"/>
          <p:cNvGrpSpPr/>
          <p:nvPr/>
        </p:nvGrpSpPr>
        <p:grpSpPr>
          <a:xfrm>
            <a:off x="1186235" y="1810149"/>
            <a:ext cx="9953220" cy="3079031"/>
            <a:chOff x="790981" y="1810149"/>
            <a:chExt cx="9953220" cy="3079031"/>
          </a:xfrm>
        </p:grpSpPr>
        <p:grpSp>
          <p:nvGrpSpPr>
            <p:cNvPr id="58" name="Gruppe 57"/>
            <p:cNvGrpSpPr/>
            <p:nvPr/>
          </p:nvGrpSpPr>
          <p:grpSpPr>
            <a:xfrm>
              <a:off x="790981" y="1810149"/>
              <a:ext cx="9953220" cy="2687798"/>
              <a:chOff x="1561563" y="1850679"/>
              <a:chExt cx="8360539" cy="1937037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561563" y="2224825"/>
                <a:ext cx="1635617" cy="1532586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Rektangel 27"/>
              <p:cNvSpPr/>
              <p:nvPr/>
            </p:nvSpPr>
            <p:spPr>
              <a:xfrm>
                <a:off x="4924024" y="2224825"/>
                <a:ext cx="1635617" cy="1532586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Rektangel 28"/>
              <p:cNvSpPr/>
              <p:nvPr/>
            </p:nvSpPr>
            <p:spPr>
              <a:xfrm>
                <a:off x="8286485" y="2224825"/>
                <a:ext cx="1635617" cy="1532586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1654934" y="1851338"/>
                <a:ext cx="1448873" cy="22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/>
                  <a:t>Felleskomponent</a:t>
                </a:r>
              </a:p>
            </p:txBody>
          </p:sp>
          <p:sp>
            <p:nvSpPr>
              <p:cNvPr id="41" name="TekstSylinder 40"/>
              <p:cNvSpPr txBox="1"/>
              <p:nvPr/>
            </p:nvSpPr>
            <p:spPr>
              <a:xfrm>
                <a:off x="5046370" y="1850679"/>
                <a:ext cx="1448873" cy="22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/>
                  <a:t>Programvare</a:t>
                </a: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8379856" y="1855801"/>
                <a:ext cx="14488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dirty="0"/>
                  <a:t>Sluttkunde</a:t>
                </a:r>
              </a:p>
            </p:txBody>
          </p:sp>
          <p:pic>
            <p:nvPicPr>
              <p:cNvPr id="17" name="Bild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562" y="2778616"/>
                <a:ext cx="566670" cy="425002"/>
              </a:xfrm>
              <a:prstGeom prst="rect">
                <a:avLst/>
              </a:prstGeom>
            </p:spPr>
          </p:pic>
          <p:pic>
            <p:nvPicPr>
              <p:cNvPr id="19" name="Bild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0749" y="2905993"/>
                <a:ext cx="633375" cy="170247"/>
              </a:xfrm>
              <a:prstGeom prst="rect">
                <a:avLst/>
              </a:prstGeom>
            </p:spPr>
          </p:pic>
          <p:pic>
            <p:nvPicPr>
              <p:cNvPr id="23" name="Bild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7436" y="3099052"/>
                <a:ext cx="456756" cy="176474"/>
              </a:xfrm>
              <a:prstGeom prst="rect">
                <a:avLst/>
              </a:prstGeom>
            </p:spPr>
          </p:pic>
          <p:pic>
            <p:nvPicPr>
              <p:cNvPr id="24" name="Bild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8575" y="2703152"/>
                <a:ext cx="482390" cy="128788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3047" y="3261348"/>
                <a:ext cx="512185" cy="232020"/>
              </a:xfrm>
              <a:prstGeom prst="rect">
                <a:avLst/>
              </a:prstGeom>
            </p:spPr>
          </p:pic>
          <p:pic>
            <p:nvPicPr>
              <p:cNvPr id="27" name="Bild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1400" y="3483664"/>
                <a:ext cx="540999" cy="220751"/>
              </a:xfrm>
              <a:prstGeom prst="rect">
                <a:avLst/>
              </a:prstGeom>
            </p:spPr>
          </p:pic>
          <p:pic>
            <p:nvPicPr>
              <p:cNvPr id="44" name="Bilde 4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8562" y="2262267"/>
                <a:ext cx="548590" cy="232661"/>
              </a:xfrm>
              <a:prstGeom prst="rect">
                <a:avLst/>
              </a:prstGeom>
            </p:spPr>
          </p:pic>
          <p:pic>
            <p:nvPicPr>
              <p:cNvPr id="45" name="Bilde 4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1782" y="2505359"/>
                <a:ext cx="531772" cy="177833"/>
              </a:xfrm>
              <a:prstGeom prst="rect">
                <a:avLst/>
              </a:prstGeom>
            </p:spPr>
          </p:pic>
          <p:pic>
            <p:nvPicPr>
              <p:cNvPr id="46" name="Bilde 4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9770" y="2289132"/>
                <a:ext cx="829212" cy="181745"/>
              </a:xfrm>
              <a:prstGeom prst="rect">
                <a:avLst/>
              </a:prstGeom>
            </p:spPr>
          </p:pic>
          <p:pic>
            <p:nvPicPr>
              <p:cNvPr id="47" name="Bilde 4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1356" y="2342735"/>
                <a:ext cx="854871" cy="251540"/>
              </a:xfrm>
              <a:prstGeom prst="rect">
                <a:avLst/>
              </a:prstGeom>
            </p:spPr>
          </p:pic>
          <p:pic>
            <p:nvPicPr>
              <p:cNvPr id="48" name="Bilde 4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26121" y="2657440"/>
                <a:ext cx="1040552" cy="248553"/>
              </a:xfrm>
              <a:prstGeom prst="rect">
                <a:avLst/>
              </a:prstGeom>
            </p:spPr>
          </p:pic>
          <p:pic>
            <p:nvPicPr>
              <p:cNvPr id="49" name="Bilde 4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47510" y="3488345"/>
                <a:ext cx="898887" cy="222467"/>
              </a:xfrm>
              <a:prstGeom prst="rect">
                <a:avLst/>
              </a:prstGeom>
            </p:spPr>
          </p:pic>
          <p:pic>
            <p:nvPicPr>
              <p:cNvPr id="50" name="Bilde 4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69946" y="3147343"/>
                <a:ext cx="829001" cy="202095"/>
              </a:xfrm>
              <a:prstGeom prst="rect">
                <a:avLst/>
              </a:prstGeom>
            </p:spPr>
          </p:pic>
          <p:pic>
            <p:nvPicPr>
              <p:cNvPr id="51" name="Bilde 5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0982" y="2931576"/>
                <a:ext cx="950277" cy="174668"/>
              </a:xfrm>
              <a:prstGeom prst="rect">
                <a:avLst/>
              </a:prstGeom>
            </p:spPr>
          </p:pic>
          <p:pic>
            <p:nvPicPr>
              <p:cNvPr id="52" name="Bilde 5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53153" y="3355474"/>
                <a:ext cx="822902" cy="172544"/>
              </a:xfrm>
              <a:prstGeom prst="rect">
                <a:avLst/>
              </a:prstGeom>
            </p:spPr>
          </p:pic>
          <p:pic>
            <p:nvPicPr>
              <p:cNvPr id="53" name="Bilde 5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7430" y="3120987"/>
                <a:ext cx="322902" cy="309077"/>
              </a:xfrm>
              <a:prstGeom prst="rect">
                <a:avLst/>
              </a:prstGeom>
            </p:spPr>
          </p:pic>
          <p:pic>
            <p:nvPicPr>
              <p:cNvPr id="54" name="Bilde 5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91987" y="2321806"/>
                <a:ext cx="474686" cy="166243"/>
              </a:xfrm>
              <a:prstGeom prst="rect">
                <a:avLst/>
              </a:prstGeom>
            </p:spPr>
          </p:pic>
          <p:pic>
            <p:nvPicPr>
              <p:cNvPr id="55" name="Bilde 5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27452" y="2928300"/>
                <a:ext cx="368457" cy="77880"/>
              </a:xfrm>
              <a:prstGeom prst="rect">
                <a:avLst/>
              </a:prstGeom>
            </p:spPr>
          </p:pic>
          <p:sp>
            <p:nvSpPr>
              <p:cNvPr id="56" name="Pil: høyre 55"/>
              <p:cNvSpPr/>
              <p:nvPr/>
            </p:nvSpPr>
            <p:spPr>
              <a:xfrm>
                <a:off x="3364046" y="2224825"/>
                <a:ext cx="1461752" cy="1537612"/>
              </a:xfrm>
              <a:prstGeom prst="rightArrow">
                <a:avLst>
                  <a:gd name="adj1" fmla="val 76803"/>
                  <a:gd name="adj2" fmla="val 37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400" dirty="0"/>
                  <a:t>«API as a service»</a:t>
                </a:r>
              </a:p>
              <a:p>
                <a:pPr algn="ctr"/>
                <a:r>
                  <a:rPr lang="nb-NO" sz="1400" dirty="0"/>
                  <a:t>Rådgivning</a:t>
                </a:r>
              </a:p>
              <a:p>
                <a:pPr algn="ctr"/>
                <a:r>
                  <a:rPr lang="nb-NO" sz="1400" dirty="0"/>
                  <a:t>Kurs</a:t>
                </a:r>
              </a:p>
              <a:p>
                <a:pPr algn="ctr"/>
                <a:r>
                  <a:rPr lang="nb-NO" sz="1400" dirty="0"/>
                  <a:t>Support</a:t>
                </a:r>
              </a:p>
            </p:txBody>
          </p:sp>
          <p:sp>
            <p:nvSpPr>
              <p:cNvPr id="57" name="Pil: høyre 56"/>
              <p:cNvSpPr/>
              <p:nvPr/>
            </p:nvSpPr>
            <p:spPr>
              <a:xfrm>
                <a:off x="6757282" y="2250104"/>
                <a:ext cx="1461752" cy="1537612"/>
              </a:xfrm>
              <a:prstGeom prst="rightArrow">
                <a:avLst>
                  <a:gd name="adj1" fmla="val 76803"/>
                  <a:gd name="adj2" fmla="val 37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400" dirty="0"/>
                  <a:t>Sluttbruker løsninger basert på </a:t>
                </a:r>
                <a:r>
                  <a:rPr lang="nb-NO" sz="1400" dirty="0" err="1"/>
                  <a:t>åpenBIM</a:t>
                </a:r>
                <a:endParaRPr lang="nb-NO" sz="1400" dirty="0"/>
              </a:p>
            </p:txBody>
          </p:sp>
        </p:grpSp>
        <p:sp>
          <p:nvSpPr>
            <p:cNvPr id="59" name="TekstSylinder 58"/>
            <p:cNvSpPr txBox="1"/>
            <p:nvPr/>
          </p:nvSpPr>
          <p:spPr>
            <a:xfrm>
              <a:off x="4884570" y="4581403"/>
              <a:ext cx="1724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Våre kunder</a:t>
              </a:r>
            </a:p>
          </p:txBody>
        </p:sp>
        <p:sp>
          <p:nvSpPr>
            <p:cNvPr id="60" name="TekstSylinder 59"/>
            <p:cNvSpPr txBox="1"/>
            <p:nvPr/>
          </p:nvSpPr>
          <p:spPr>
            <a:xfrm>
              <a:off x="8953330" y="4575605"/>
              <a:ext cx="1724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/>
                <a:t>Våre kunders kunder</a:t>
              </a:r>
            </a:p>
          </p:txBody>
        </p:sp>
      </p:grpSp>
      <p:sp>
        <p:nvSpPr>
          <p:cNvPr id="62" name="TekstSylinder 61"/>
          <p:cNvSpPr txBox="1"/>
          <p:nvPr/>
        </p:nvSpPr>
        <p:spPr>
          <a:xfrm>
            <a:off x="1297393" y="4497947"/>
            <a:ext cx="172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Forvalter av felleskomponent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4BFFDEB-4DC6-4277-A9B0-97E999A5FE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4" y="2760784"/>
            <a:ext cx="718495" cy="315799"/>
          </a:xfrm>
          <a:prstGeom prst="rect">
            <a:avLst/>
          </a:prstGeom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3D626008-C40F-48B2-ACF0-3EA3EF47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9" y="3112770"/>
            <a:ext cx="1778887" cy="47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kstSylinder 63">
            <a:extLst>
              <a:ext uri="{FF2B5EF4-FFF2-40B4-BE49-F238E27FC236}">
                <a16:creationId xmlns:a16="http://schemas.microsoft.com/office/drawing/2014/main" id="{44C560A8-463B-4CF4-A644-96511BFDC7DD}"/>
              </a:ext>
            </a:extLst>
          </p:cNvPr>
          <p:cNvSpPr txBox="1"/>
          <p:nvPr/>
        </p:nvSpPr>
        <p:spPr>
          <a:xfrm>
            <a:off x="1267807" y="3687463"/>
            <a:ext cx="172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«</a:t>
            </a:r>
            <a:r>
              <a:rPr lang="nb-NO" sz="1400" b="1" dirty="0"/>
              <a:t>Norsk Kontekst</a:t>
            </a:r>
            <a:r>
              <a:rPr lang="nb-NO" sz="1400" dirty="0"/>
              <a:t>»</a:t>
            </a:r>
          </a:p>
        </p:txBody>
      </p:sp>
      <p:pic>
        <p:nvPicPr>
          <p:cNvPr id="39" name="Bilde 38">
            <a:extLst>
              <a:ext uri="{FF2B5EF4-FFF2-40B4-BE49-F238E27FC236}">
                <a16:creationId xmlns:a16="http://schemas.microsoft.com/office/drawing/2014/main" id="{C58D0F01-2866-4A5B-9A77-65117B44741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6E98A3E5-C7F6-43C8-A7D5-8DEE480BA3E3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6FC7F7BC-3EE2-4588-B6D1-6BED2FD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buildingSMART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forvaltningsenhet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/>
          <p:cNvSpPr/>
          <p:nvPr/>
        </p:nvSpPr>
        <p:spPr>
          <a:xfrm>
            <a:off x="3142343" y="2286000"/>
            <a:ext cx="2252744" cy="257861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/>
          <p:cNvSpPr/>
          <p:nvPr/>
        </p:nvSpPr>
        <p:spPr>
          <a:xfrm>
            <a:off x="6422571" y="2286000"/>
            <a:ext cx="2374046" cy="259565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/>
          <p:cNvSpPr txBox="1"/>
          <p:nvPr/>
        </p:nvSpPr>
        <p:spPr>
          <a:xfrm>
            <a:off x="3406273" y="2337333"/>
            <a:ext cx="17248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Eier og forvalter infrastruktur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Eier og forvalter konsepter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Eier og forvalter IFC kontekst</a:t>
            </a:r>
          </a:p>
          <a:p>
            <a:pPr algn="ctr"/>
            <a:endParaRPr lang="nb-NO" sz="1400" dirty="0"/>
          </a:p>
          <a:p>
            <a:pPr algn="ctr"/>
            <a:endParaRPr lang="nb-NO" sz="1400" dirty="0"/>
          </a:p>
        </p:txBody>
      </p:sp>
      <p:sp>
        <p:nvSpPr>
          <p:cNvPr id="63" name="TekstSylinder 62"/>
          <p:cNvSpPr txBox="1"/>
          <p:nvPr/>
        </p:nvSpPr>
        <p:spPr>
          <a:xfrm>
            <a:off x="6617524" y="3156857"/>
            <a:ext cx="205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Eier og forvalter Norsk kontekst</a:t>
            </a:r>
          </a:p>
        </p:txBody>
      </p:sp>
      <p:pic>
        <p:nvPicPr>
          <p:cNvPr id="64" name="Bild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91" y="4945033"/>
            <a:ext cx="2004512" cy="49359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1" y="4939481"/>
            <a:ext cx="2310349" cy="56154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066805" y="1823180"/>
            <a:ext cx="1081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/>
              <a:t>Norge</a:t>
            </a:r>
          </a:p>
        </p:txBody>
      </p:sp>
      <p:sp>
        <p:nvSpPr>
          <p:cNvPr id="67" name="Rektangel 66"/>
          <p:cNvSpPr/>
          <p:nvPr/>
        </p:nvSpPr>
        <p:spPr>
          <a:xfrm>
            <a:off x="3278027" y="1817069"/>
            <a:ext cx="198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Internasjonalt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946E6CF-9417-42D7-B862-E49DF9B0A784}"/>
              </a:ext>
            </a:extLst>
          </p:cNvPr>
          <p:cNvSpPr txBox="1">
            <a:spLocks/>
          </p:cNvSpPr>
          <p:nvPr/>
        </p:nvSpPr>
        <p:spPr>
          <a:xfrm>
            <a:off x="0" y="722242"/>
            <a:ext cx="12192000" cy="69174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" algn="ctr" defTabSz="1042430" fontAlgn="auto">
              <a:spcAft>
                <a:spcPts val="0"/>
              </a:spcAft>
              <a:defRPr/>
            </a:pPr>
            <a:r>
              <a:rPr lang="nl-NL" sz="36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å kunne levere må buildingSMART levere sammen</a:t>
            </a:r>
            <a:br>
              <a:rPr lang="nl-NL" sz="36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Norge tar ansvar</a:t>
            </a:r>
            <a:endParaRPr lang="en-GB" sz="36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ECD9159-7B8B-41CD-8341-13F77AA5B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BB567F3-CBAC-4D2B-8E30-40888E3683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20CA72C-9155-4C89-9C9B-6C6730BE6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571" y="4939481"/>
            <a:ext cx="2361695" cy="51590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D76EF51-0FF8-4B36-ACBC-9D86683739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10" y="4981777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575E19E-3CA0-478E-AA72-E804A9A8A69C}"/>
              </a:ext>
            </a:extLst>
          </p:cNvPr>
          <p:cNvCxnSpPr>
            <a:cxnSpLocks/>
            <a:stCxn id="2" idx="3"/>
            <a:endCxn id="31" idx="7"/>
          </p:cNvCxnSpPr>
          <p:nvPr/>
        </p:nvCxnSpPr>
        <p:spPr>
          <a:xfrm flipH="1">
            <a:off x="4497462" y="2873855"/>
            <a:ext cx="918753" cy="15043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0562C89E-23B9-446B-8423-6CCA79E02BC2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4779038" y="5061016"/>
            <a:ext cx="276151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Bindepunkt 47">
            <a:extLst>
              <a:ext uri="{FF2B5EF4-FFF2-40B4-BE49-F238E27FC236}">
                <a16:creationId xmlns:a16="http://schemas.microsoft.com/office/drawing/2014/main" id="{3AE414F7-F529-40DB-83CA-C54024BC2518}"/>
              </a:ext>
            </a:extLst>
          </p:cNvPr>
          <p:cNvSpPr/>
          <p:nvPr/>
        </p:nvSpPr>
        <p:spPr>
          <a:xfrm>
            <a:off x="2776697" y="4014710"/>
            <a:ext cx="2089592" cy="2092611"/>
          </a:xfrm>
          <a:prstGeom prst="flowChartConnector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xtBox 27"/>
          <p:cNvSpPr txBox="1"/>
          <p:nvPr/>
        </p:nvSpPr>
        <p:spPr>
          <a:xfrm>
            <a:off x="479376" y="332656"/>
            <a:ext cx="10425100" cy="77623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82930" tIns="41465" rIns="82930" bIns="41465" rtlCol="0">
            <a:sp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Interoperabilitet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gjennom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03984F85-656D-4F29-A6D2-75EDE5A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2A9BD3D4-794C-4CC5-83A5-A85304C589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B6DA6E7A-9B54-4C8D-AC9B-672C796B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732" y="3390933"/>
            <a:ext cx="1401944" cy="1408783"/>
          </a:xfrm>
          <a:prstGeom prst="rect">
            <a:avLst/>
          </a:prstGeom>
        </p:spPr>
      </p:pic>
      <p:sp>
        <p:nvSpPr>
          <p:cNvPr id="2" name="Bindepunkt 1">
            <a:extLst>
              <a:ext uri="{FF2B5EF4-FFF2-40B4-BE49-F238E27FC236}">
                <a16:creationId xmlns:a16="http://schemas.microsoft.com/office/drawing/2014/main" id="{B95DB619-57FB-4416-911F-C4B209DB3E35}"/>
              </a:ext>
            </a:extLst>
          </p:cNvPr>
          <p:cNvSpPr/>
          <p:nvPr/>
        </p:nvSpPr>
        <p:spPr>
          <a:xfrm>
            <a:off x="5134639" y="1225317"/>
            <a:ext cx="1922721" cy="193138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Datamodell</a:t>
            </a:r>
          </a:p>
          <a:p>
            <a:pPr algn="ctr"/>
            <a:r>
              <a:rPr lang="nb-NO" b="1" dirty="0"/>
              <a:t>(IFC)</a:t>
            </a:r>
          </a:p>
        </p:txBody>
      </p:sp>
      <p:sp>
        <p:nvSpPr>
          <p:cNvPr id="30" name="Bindepunkt 29">
            <a:extLst>
              <a:ext uri="{FF2B5EF4-FFF2-40B4-BE49-F238E27FC236}">
                <a16:creationId xmlns:a16="http://schemas.microsoft.com/office/drawing/2014/main" id="{3E4BD19E-C7F9-460D-8A14-4C492D4748C2}"/>
              </a:ext>
            </a:extLst>
          </p:cNvPr>
          <p:cNvSpPr/>
          <p:nvPr/>
        </p:nvSpPr>
        <p:spPr>
          <a:xfrm>
            <a:off x="7540552" y="4095325"/>
            <a:ext cx="1922721" cy="193138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Prosess</a:t>
            </a:r>
          </a:p>
          <a:p>
            <a:pPr algn="ctr"/>
            <a:r>
              <a:rPr lang="nb-NO" b="1" dirty="0"/>
              <a:t>(IDM)</a:t>
            </a:r>
          </a:p>
        </p:txBody>
      </p:sp>
      <p:sp>
        <p:nvSpPr>
          <p:cNvPr id="31" name="Bindepunkt 30">
            <a:extLst>
              <a:ext uri="{FF2B5EF4-FFF2-40B4-BE49-F238E27FC236}">
                <a16:creationId xmlns:a16="http://schemas.microsoft.com/office/drawing/2014/main" id="{5FD402A1-FF29-4373-9902-C526C1224D7F}"/>
              </a:ext>
            </a:extLst>
          </p:cNvPr>
          <p:cNvSpPr/>
          <p:nvPr/>
        </p:nvSpPr>
        <p:spPr>
          <a:xfrm>
            <a:off x="2856317" y="4095325"/>
            <a:ext cx="1922721" cy="193138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/>
              <a:t>bS</a:t>
            </a:r>
            <a:endParaRPr lang="nb-NO" b="1" dirty="0"/>
          </a:p>
          <a:p>
            <a:pPr algn="ctr"/>
            <a:r>
              <a:rPr lang="nb-NO" b="1" dirty="0"/>
              <a:t>Dataordbok</a:t>
            </a:r>
          </a:p>
          <a:p>
            <a:pPr algn="ctr"/>
            <a:r>
              <a:rPr lang="nb-NO" b="1" dirty="0"/>
              <a:t>(IFD)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5EBE717-57F6-423A-A501-566A176B3428}"/>
              </a:ext>
            </a:extLst>
          </p:cNvPr>
          <p:cNvCxnSpPr>
            <a:cxnSpLocks/>
            <a:stCxn id="2" idx="5"/>
            <a:endCxn id="30" idx="1"/>
          </p:cNvCxnSpPr>
          <p:nvPr/>
        </p:nvCxnSpPr>
        <p:spPr>
          <a:xfrm>
            <a:off x="6775784" y="2873855"/>
            <a:ext cx="1046344" cy="15043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16E8EEFE-E762-4D70-BE75-90C625E8F6BA}"/>
              </a:ext>
            </a:extLst>
          </p:cNvPr>
          <p:cNvSpPr txBox="1"/>
          <p:nvPr/>
        </p:nvSpPr>
        <p:spPr>
          <a:xfrm>
            <a:off x="7104284" y="2010264"/>
            <a:ext cx="19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Hvordan dele data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3EE138E3-31C9-4DAF-B441-44565E95347D}"/>
              </a:ext>
            </a:extLst>
          </p:cNvPr>
          <p:cNvSpPr txBox="1"/>
          <p:nvPr/>
        </p:nvSpPr>
        <p:spPr>
          <a:xfrm>
            <a:off x="1240248" y="4876349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Hva betyr data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91638DBB-B6B7-44B7-91EB-A6387FD6835C}"/>
              </a:ext>
            </a:extLst>
          </p:cNvPr>
          <p:cNvSpPr txBox="1"/>
          <p:nvPr/>
        </p:nvSpPr>
        <p:spPr>
          <a:xfrm>
            <a:off x="9502542" y="4876349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Hvilke data og når</a:t>
            </a:r>
          </a:p>
        </p:txBody>
      </p:sp>
    </p:spTree>
    <p:extLst>
      <p:ext uri="{BB962C8B-B14F-4D97-AF65-F5344CB8AC3E}">
        <p14:creationId xmlns:p14="http://schemas.microsoft.com/office/powerpoint/2010/main" val="394642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2927140-60DB-4830-B1B8-C8BABE11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27" y="1436193"/>
            <a:ext cx="6326273" cy="31250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sz="3200" b="1" dirty="0"/>
              <a:t>Takk for oppmerksomheten!</a:t>
            </a: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>Chi Ho Lau</a:t>
            </a:r>
            <a:br>
              <a:rPr lang="nb-NO" sz="3200" dirty="0"/>
            </a:br>
            <a:r>
              <a:rPr lang="nb-NO" sz="3200" dirty="0"/>
              <a:t>chi@buildingsmart.no</a:t>
            </a:r>
            <a:br>
              <a:rPr lang="nb-NO" sz="3200" dirty="0"/>
            </a:br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BB4AB15-F352-4CE9-ACB6-7F8FC17C4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3834"/>
            <a:ext cx="4189327" cy="42097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C833B52-0798-4D57-8C43-7941FB612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26B55C5-F527-43B6-85FE-51A66149FD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5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A60B36F-E632-4AA5-B183-2860FE7F900A}"/>
              </a:ext>
            </a:extLst>
          </p:cNvPr>
          <p:cNvSpPr txBox="1"/>
          <p:nvPr/>
        </p:nvSpPr>
        <p:spPr>
          <a:xfrm>
            <a:off x="1339154" y="943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ED2503A-AEF7-4A49-B554-C4564D9E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37" y="395396"/>
            <a:ext cx="9239409" cy="551600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B96F44AA-E9C1-41CA-B1B0-C2D6448F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CF27E00D-5B98-4788-8488-7E98F97FA7F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E003DB85-2DD5-4788-BA19-836275751DA6}"/>
              </a:ext>
            </a:extLst>
          </p:cNvPr>
          <p:cNvGrpSpPr/>
          <p:nvPr/>
        </p:nvGrpSpPr>
        <p:grpSpPr>
          <a:xfrm>
            <a:off x="2021983" y="244700"/>
            <a:ext cx="8013845" cy="5794128"/>
            <a:chOff x="7424920" y="1954161"/>
            <a:chExt cx="3386893" cy="3129977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B3778BD-7FD2-41B7-B652-FC2CF9D4E01E}"/>
                </a:ext>
              </a:extLst>
            </p:cNvPr>
            <p:cNvSpPr/>
            <p:nvPr/>
          </p:nvSpPr>
          <p:spPr>
            <a:xfrm>
              <a:off x="7424920" y="4498149"/>
              <a:ext cx="3386893" cy="585989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>
                  <a:solidFill>
                    <a:schemeClr val="tx1"/>
                  </a:solidFill>
                </a:rPr>
                <a:t>Norge startet dette i 2006</a:t>
              </a:r>
            </a:p>
          </p:txBody>
        </p: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FC31EAB7-D184-4DA9-822F-0BD6E093E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920" y="1954161"/>
              <a:ext cx="3386893" cy="2541701"/>
            </a:xfrm>
            <a:prstGeom prst="rect">
              <a:avLst/>
            </a:prstGeom>
          </p:spPr>
        </p:pic>
      </p:grpSp>
      <p:pic>
        <p:nvPicPr>
          <p:cNvPr id="27" name="Bilde 26">
            <a:extLst>
              <a:ext uri="{FF2B5EF4-FFF2-40B4-BE49-F238E27FC236}">
                <a16:creationId xmlns:a16="http://schemas.microsoft.com/office/drawing/2014/main" id="{73CF186E-3132-44C0-8A93-9437DD64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79B18DD2-B872-4531-8B60-570C897376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erson, stående, utendørs, dress&#10;&#10;Beskrivelse som er generert med svært høy visshet">
            <a:extLst>
              <a:ext uri="{FF2B5EF4-FFF2-40B4-BE49-F238E27FC236}">
                <a16:creationId xmlns:a16="http://schemas.microsoft.com/office/drawing/2014/main" id="{7CCF5D73-E0E0-401E-BD3F-3FC6BFECA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A36697F-6BF1-4BAF-A00D-F1BCBBE2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04725"/>
            <a:ext cx="4375539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2800" spc="-25" dirty="0">
                <a:solidFill>
                  <a:schemeClr val="bg1"/>
                </a:solidFill>
              </a:rPr>
              <a:t/>
            </a:r>
            <a:br>
              <a:rPr lang="en-US" sz="2800" spc="-25" dirty="0">
                <a:solidFill>
                  <a:schemeClr val="bg1"/>
                </a:solidFill>
              </a:rPr>
            </a:br>
            <a:r>
              <a:rPr lang="en-US" sz="2800" spc="-25" dirty="0">
                <a:solidFill>
                  <a:schemeClr val="bg1"/>
                </a:solidFill>
              </a:rPr>
              <a:t>F</a:t>
            </a:r>
            <a:r>
              <a:rPr lang="nb-NO" sz="2800" dirty="0" err="1">
                <a:solidFill>
                  <a:schemeClr val="bg1"/>
                </a:solidFill>
              </a:rPr>
              <a:t>rikjøpe</a:t>
            </a:r>
            <a:r>
              <a:rPr lang="nb-NO" sz="2800" dirty="0">
                <a:solidFill>
                  <a:schemeClr val="bg1"/>
                </a:solidFill>
              </a:rPr>
              <a:t> innhold til byggenæringens digitale dataordbok.</a:t>
            </a:r>
            <a:r>
              <a:rPr lang="en-US" sz="2800" spc="-25" dirty="0">
                <a:solidFill>
                  <a:schemeClr val="bg1"/>
                </a:solidFill>
              </a:rPr>
              <a:t/>
            </a:r>
            <a:br>
              <a:rPr lang="en-US" sz="2800" spc="-25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818BEC7-612B-4E36-AB43-3B28187A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36" y="1259812"/>
            <a:ext cx="7767189" cy="490519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2785250-B764-44B8-BA1F-5B77D2BA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18970-1694-4920-92BE-299AE947CA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FCEDE04-6DC5-48DE-B23A-FD7B947DC111}"/>
              </a:ext>
            </a:extLst>
          </p:cNvPr>
          <p:cNvSpPr/>
          <p:nvPr/>
        </p:nvSpPr>
        <p:spPr>
          <a:xfrm>
            <a:off x="2054736" y="1259812"/>
            <a:ext cx="1957033" cy="4905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312CCF-DD41-444C-A8F4-5EBE0F8C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Digitalt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veikart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7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9705" y="2295423"/>
            <a:ext cx="2397559" cy="31670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9860" y="2309896"/>
            <a:ext cx="2825015" cy="2625726"/>
            <a:chOff x="1001" y="1323"/>
            <a:chExt cx="1335" cy="1654"/>
          </a:xfrm>
        </p:grpSpPr>
        <p:sp>
          <p:nvSpPr>
            <p:cNvPr id="20514" name="Line 5"/>
            <p:cNvSpPr>
              <a:spLocks noChangeShapeType="1"/>
            </p:cNvSpPr>
            <p:nvPr/>
          </p:nvSpPr>
          <p:spPr bwMode="auto">
            <a:xfrm>
              <a:off x="1065" y="1661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5" name="Text Box 6"/>
            <p:cNvSpPr txBox="1">
              <a:spLocks noChangeArrowheads="1"/>
            </p:cNvSpPr>
            <p:nvPr/>
          </p:nvSpPr>
          <p:spPr bwMode="auto">
            <a:xfrm>
              <a:off x="1008" y="1511"/>
              <a:ext cx="5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Svingeretning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6" name="Line 7"/>
            <p:cNvSpPr>
              <a:spLocks noChangeShapeType="1"/>
            </p:cNvSpPr>
            <p:nvPr/>
          </p:nvSpPr>
          <p:spPr bwMode="auto">
            <a:xfrm>
              <a:off x="1065" y="1842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7" name="Text Box 8"/>
            <p:cNvSpPr txBox="1">
              <a:spLocks noChangeArrowheads="1"/>
            </p:cNvSpPr>
            <p:nvPr/>
          </p:nvSpPr>
          <p:spPr bwMode="auto">
            <a:xfrm>
              <a:off x="1002" y="1693"/>
              <a:ext cx="3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Bredde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8" name="Line 9"/>
            <p:cNvSpPr>
              <a:spLocks noChangeShapeType="1"/>
            </p:cNvSpPr>
            <p:nvPr/>
          </p:nvSpPr>
          <p:spPr bwMode="auto">
            <a:xfrm>
              <a:off x="1065" y="2024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9" name="Text Box 10"/>
            <p:cNvSpPr txBox="1">
              <a:spLocks noChangeArrowheads="1"/>
            </p:cNvSpPr>
            <p:nvPr/>
          </p:nvSpPr>
          <p:spPr bwMode="auto">
            <a:xfrm>
              <a:off x="1002" y="1874"/>
              <a:ext cx="32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Høyde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0" name="Line 11"/>
            <p:cNvSpPr>
              <a:spLocks noChangeShapeType="1"/>
            </p:cNvSpPr>
            <p:nvPr/>
          </p:nvSpPr>
          <p:spPr bwMode="auto">
            <a:xfrm>
              <a:off x="1065" y="2205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1" name="Text Box 12"/>
            <p:cNvSpPr txBox="1">
              <a:spLocks noChangeArrowheads="1"/>
            </p:cNvSpPr>
            <p:nvPr/>
          </p:nvSpPr>
          <p:spPr bwMode="auto">
            <a:xfrm>
              <a:off x="1001" y="2049"/>
              <a:ext cx="42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Materiale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2" name="AutoShape 13"/>
            <p:cNvSpPr>
              <a:spLocks/>
            </p:cNvSpPr>
            <p:nvPr/>
          </p:nvSpPr>
          <p:spPr bwMode="auto">
            <a:xfrm>
              <a:off x="2284" y="1398"/>
              <a:ext cx="52" cy="1579"/>
            </a:xfrm>
            <a:prstGeom prst="rightBrace">
              <a:avLst>
                <a:gd name="adj1" fmla="val 128755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3" name="Line 14"/>
            <p:cNvSpPr>
              <a:spLocks noChangeShapeType="1"/>
            </p:cNvSpPr>
            <p:nvPr/>
          </p:nvSpPr>
          <p:spPr bwMode="auto">
            <a:xfrm>
              <a:off x="1066" y="2387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4" name="Text Box 15"/>
            <p:cNvSpPr txBox="1">
              <a:spLocks noChangeArrowheads="1"/>
            </p:cNvSpPr>
            <p:nvPr/>
          </p:nvSpPr>
          <p:spPr bwMode="auto">
            <a:xfrm>
              <a:off x="1001" y="2237"/>
              <a:ext cx="42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Overflate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5" name="Line 16"/>
            <p:cNvSpPr>
              <a:spLocks noChangeShapeType="1"/>
            </p:cNvSpPr>
            <p:nvPr/>
          </p:nvSpPr>
          <p:spPr bwMode="auto">
            <a:xfrm>
              <a:off x="1066" y="2568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6" name="Text Box 17"/>
            <p:cNvSpPr txBox="1">
              <a:spLocks noChangeArrowheads="1"/>
            </p:cNvSpPr>
            <p:nvPr/>
          </p:nvSpPr>
          <p:spPr bwMode="auto">
            <a:xfrm>
              <a:off x="1012" y="2410"/>
              <a:ext cx="29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Farge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7" name="Line 18"/>
            <p:cNvSpPr>
              <a:spLocks noChangeShapeType="1"/>
            </p:cNvSpPr>
            <p:nvPr/>
          </p:nvSpPr>
          <p:spPr bwMode="auto">
            <a:xfrm>
              <a:off x="1066" y="275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8" name="Text Box 19"/>
            <p:cNvSpPr txBox="1">
              <a:spLocks noChangeArrowheads="1"/>
            </p:cNvSpPr>
            <p:nvPr/>
          </p:nvSpPr>
          <p:spPr bwMode="auto">
            <a:xfrm>
              <a:off x="1008" y="2583"/>
              <a:ext cx="3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b-NO" sz="1400" dirty="0">
                  <a:solidFill>
                    <a:prstClr val="black"/>
                  </a:solidFill>
                  <a:latin typeface="Tahoma" pitchFamily="34" charset="0"/>
                </a:rPr>
                <a:t>U-verdi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9" name="Line 20"/>
            <p:cNvSpPr>
              <a:spLocks noChangeShapeType="1"/>
            </p:cNvSpPr>
            <p:nvPr/>
          </p:nvSpPr>
          <p:spPr bwMode="auto">
            <a:xfrm>
              <a:off x="1066" y="148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30" name="Text Box 21"/>
            <p:cNvSpPr txBox="1">
              <a:spLocks noChangeArrowheads="1"/>
            </p:cNvSpPr>
            <p:nvPr/>
          </p:nvSpPr>
          <p:spPr bwMode="auto">
            <a:xfrm>
              <a:off x="1011" y="1323"/>
              <a:ext cx="9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ahoma" pitchFamily="34" charset="0"/>
                </a:rPr>
                <a:t>bSDD Global Unique ID</a:t>
              </a:r>
            </a:p>
          </p:txBody>
        </p:sp>
      </p:grpSp>
      <p:sp>
        <p:nvSpPr>
          <p:cNvPr id="20485" name="Rectangle 22"/>
          <p:cNvSpPr>
            <a:spLocks noChangeArrowheads="1"/>
          </p:cNvSpPr>
          <p:nvPr/>
        </p:nvSpPr>
        <p:spPr bwMode="auto">
          <a:xfrm rot="-2640115">
            <a:off x="787746" y="3576079"/>
            <a:ext cx="1901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Generisk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dør</a:t>
            </a:r>
            <a:endParaRPr lang="en-US" sz="2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486" name="AutoShape 23"/>
          <p:cNvSpPr>
            <a:spLocks/>
          </p:cNvSpPr>
          <p:nvPr/>
        </p:nvSpPr>
        <p:spPr bwMode="auto">
          <a:xfrm rot="-5400000">
            <a:off x="2813680" y="-491128"/>
            <a:ext cx="433388" cy="4981336"/>
          </a:xfrm>
          <a:prstGeom prst="rightBrace">
            <a:avLst>
              <a:gd name="adj1" fmla="val 71856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4" name="Rectangle 2"/>
          <p:cNvSpPr txBox="1">
            <a:spLocks/>
          </p:cNvSpPr>
          <p:nvPr/>
        </p:nvSpPr>
        <p:spPr bwMode="auto">
          <a:xfrm>
            <a:off x="232856" y="1062120"/>
            <a:ext cx="557173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ln w="6350" cmpd="sng">
                  <a:noFill/>
                </a:ln>
                <a:solidFill>
                  <a:srgbClr val="FF0000"/>
                </a:solidFill>
                <a:latin typeface="Arial"/>
                <a:ea typeface="ＭＳ Ｐゴシック" charset="0"/>
                <a:cs typeface="Geneva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Standard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produktdatamal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i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bSDD</a:t>
            </a:r>
            <a:endParaRPr lang="en-US" sz="1800" dirty="0">
              <a:ln>
                <a:noFill/>
              </a:ln>
              <a:solidFill>
                <a:schemeClr val="tx1"/>
              </a:solidFill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F084FC3-97FC-4EBB-9A5A-67811F6A7801}"/>
              </a:ext>
            </a:extLst>
          </p:cNvPr>
          <p:cNvSpPr/>
          <p:nvPr/>
        </p:nvSpPr>
        <p:spPr>
          <a:xfrm>
            <a:off x="332644" y="1200251"/>
            <a:ext cx="5518510" cy="495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D521D53-FC8B-41F4-A7B6-883E4E6C07F8}"/>
              </a:ext>
            </a:extLst>
          </p:cNvPr>
          <p:cNvSpPr txBox="1"/>
          <p:nvPr/>
        </p:nvSpPr>
        <p:spPr>
          <a:xfrm>
            <a:off x="6289578" y="5592228"/>
            <a:ext cx="551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Produktdatabase iht. standard i fri konkurranse for å løse behov for vare-/informasjonseier.  </a:t>
            </a:r>
          </a:p>
          <a:p>
            <a:endParaRPr lang="nb-NO" sz="1600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DEEF96-735F-4DA1-BF66-7130AD2538D6}"/>
              </a:ext>
            </a:extLst>
          </p:cNvPr>
          <p:cNvSpPr/>
          <p:nvPr/>
        </p:nvSpPr>
        <p:spPr>
          <a:xfrm>
            <a:off x="6309963" y="1200251"/>
            <a:ext cx="5518510" cy="49504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0890AE2F-F1EB-4E8E-944F-AA69C51834A6}"/>
              </a:ext>
            </a:extLst>
          </p:cNvPr>
          <p:cNvSpPr txBox="1"/>
          <p:nvPr/>
        </p:nvSpPr>
        <p:spPr>
          <a:xfrm>
            <a:off x="471391" y="5592661"/>
            <a:ext cx="529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Felles åpen standard format for produktdatamaler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41B85DA-7BCD-4EF6-BC08-E3A92E7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egenskaper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Bilde 73">
            <a:extLst>
              <a:ext uri="{FF2B5EF4-FFF2-40B4-BE49-F238E27FC236}">
                <a16:creationId xmlns:a16="http://schemas.microsoft.com/office/drawing/2014/main" id="{AF8B6732-C67C-44B6-9EBF-23A3A7A5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3470F250-30C6-46A6-BD30-6091BA3739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9705" y="2295423"/>
            <a:ext cx="2397559" cy="31670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9860" y="2309896"/>
            <a:ext cx="2825015" cy="2625726"/>
            <a:chOff x="1001" y="1323"/>
            <a:chExt cx="1335" cy="1654"/>
          </a:xfrm>
        </p:grpSpPr>
        <p:sp>
          <p:nvSpPr>
            <p:cNvPr id="20514" name="Line 5"/>
            <p:cNvSpPr>
              <a:spLocks noChangeShapeType="1"/>
            </p:cNvSpPr>
            <p:nvPr/>
          </p:nvSpPr>
          <p:spPr bwMode="auto">
            <a:xfrm>
              <a:off x="1065" y="1661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5" name="Text Box 6"/>
            <p:cNvSpPr txBox="1">
              <a:spLocks noChangeArrowheads="1"/>
            </p:cNvSpPr>
            <p:nvPr/>
          </p:nvSpPr>
          <p:spPr bwMode="auto">
            <a:xfrm>
              <a:off x="1008" y="1511"/>
              <a:ext cx="5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Svingeretning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6" name="Line 7"/>
            <p:cNvSpPr>
              <a:spLocks noChangeShapeType="1"/>
            </p:cNvSpPr>
            <p:nvPr/>
          </p:nvSpPr>
          <p:spPr bwMode="auto">
            <a:xfrm>
              <a:off x="1065" y="1842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7" name="Text Box 8"/>
            <p:cNvSpPr txBox="1">
              <a:spLocks noChangeArrowheads="1"/>
            </p:cNvSpPr>
            <p:nvPr/>
          </p:nvSpPr>
          <p:spPr bwMode="auto">
            <a:xfrm>
              <a:off x="1002" y="1693"/>
              <a:ext cx="3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Bredde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8" name="Line 9"/>
            <p:cNvSpPr>
              <a:spLocks noChangeShapeType="1"/>
            </p:cNvSpPr>
            <p:nvPr/>
          </p:nvSpPr>
          <p:spPr bwMode="auto">
            <a:xfrm>
              <a:off x="1065" y="2024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9" name="Text Box 10"/>
            <p:cNvSpPr txBox="1">
              <a:spLocks noChangeArrowheads="1"/>
            </p:cNvSpPr>
            <p:nvPr/>
          </p:nvSpPr>
          <p:spPr bwMode="auto">
            <a:xfrm>
              <a:off x="1002" y="1874"/>
              <a:ext cx="32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Høyde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0" name="Line 11"/>
            <p:cNvSpPr>
              <a:spLocks noChangeShapeType="1"/>
            </p:cNvSpPr>
            <p:nvPr/>
          </p:nvSpPr>
          <p:spPr bwMode="auto">
            <a:xfrm>
              <a:off x="1065" y="2205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1" name="Text Box 12"/>
            <p:cNvSpPr txBox="1">
              <a:spLocks noChangeArrowheads="1"/>
            </p:cNvSpPr>
            <p:nvPr/>
          </p:nvSpPr>
          <p:spPr bwMode="auto">
            <a:xfrm>
              <a:off x="1001" y="2049"/>
              <a:ext cx="42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Materiale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2" name="AutoShape 13"/>
            <p:cNvSpPr>
              <a:spLocks/>
            </p:cNvSpPr>
            <p:nvPr/>
          </p:nvSpPr>
          <p:spPr bwMode="auto">
            <a:xfrm>
              <a:off x="2284" y="1398"/>
              <a:ext cx="52" cy="1579"/>
            </a:xfrm>
            <a:prstGeom prst="rightBrace">
              <a:avLst>
                <a:gd name="adj1" fmla="val 128755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3" name="Line 14"/>
            <p:cNvSpPr>
              <a:spLocks noChangeShapeType="1"/>
            </p:cNvSpPr>
            <p:nvPr/>
          </p:nvSpPr>
          <p:spPr bwMode="auto">
            <a:xfrm>
              <a:off x="1066" y="2387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4" name="Text Box 15"/>
            <p:cNvSpPr txBox="1">
              <a:spLocks noChangeArrowheads="1"/>
            </p:cNvSpPr>
            <p:nvPr/>
          </p:nvSpPr>
          <p:spPr bwMode="auto">
            <a:xfrm>
              <a:off x="1001" y="2237"/>
              <a:ext cx="42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Overflate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5" name="Line 16"/>
            <p:cNvSpPr>
              <a:spLocks noChangeShapeType="1"/>
            </p:cNvSpPr>
            <p:nvPr/>
          </p:nvSpPr>
          <p:spPr bwMode="auto">
            <a:xfrm>
              <a:off x="1066" y="2568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6" name="Text Box 17"/>
            <p:cNvSpPr txBox="1">
              <a:spLocks noChangeArrowheads="1"/>
            </p:cNvSpPr>
            <p:nvPr/>
          </p:nvSpPr>
          <p:spPr bwMode="auto">
            <a:xfrm>
              <a:off x="1012" y="2410"/>
              <a:ext cx="29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Farge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7" name="Line 18"/>
            <p:cNvSpPr>
              <a:spLocks noChangeShapeType="1"/>
            </p:cNvSpPr>
            <p:nvPr/>
          </p:nvSpPr>
          <p:spPr bwMode="auto">
            <a:xfrm>
              <a:off x="1066" y="275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8" name="Text Box 19"/>
            <p:cNvSpPr txBox="1">
              <a:spLocks noChangeArrowheads="1"/>
            </p:cNvSpPr>
            <p:nvPr/>
          </p:nvSpPr>
          <p:spPr bwMode="auto">
            <a:xfrm>
              <a:off x="1008" y="2583"/>
              <a:ext cx="3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b-NO" sz="1400" dirty="0">
                  <a:solidFill>
                    <a:prstClr val="black"/>
                  </a:solidFill>
                  <a:latin typeface="Tahoma" pitchFamily="34" charset="0"/>
                </a:rPr>
                <a:t>U-verdi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9" name="Line 20"/>
            <p:cNvSpPr>
              <a:spLocks noChangeShapeType="1"/>
            </p:cNvSpPr>
            <p:nvPr/>
          </p:nvSpPr>
          <p:spPr bwMode="auto">
            <a:xfrm>
              <a:off x="1066" y="148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30" name="Text Box 21"/>
            <p:cNvSpPr txBox="1">
              <a:spLocks noChangeArrowheads="1"/>
            </p:cNvSpPr>
            <p:nvPr/>
          </p:nvSpPr>
          <p:spPr bwMode="auto">
            <a:xfrm>
              <a:off x="1011" y="1323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</a:rPr>
                <a:t>bSDD Global Unique ID</a:t>
              </a:r>
            </a:p>
          </p:txBody>
        </p:sp>
      </p:grpSp>
      <p:sp>
        <p:nvSpPr>
          <p:cNvPr id="20485" name="Rectangle 22"/>
          <p:cNvSpPr>
            <a:spLocks noChangeArrowheads="1"/>
          </p:cNvSpPr>
          <p:nvPr/>
        </p:nvSpPr>
        <p:spPr bwMode="auto">
          <a:xfrm rot="-2640115">
            <a:off x="787746" y="3576079"/>
            <a:ext cx="1901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Generisk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dør</a:t>
            </a:r>
            <a:endParaRPr lang="en-US" sz="2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486" name="AutoShape 23"/>
          <p:cNvSpPr>
            <a:spLocks/>
          </p:cNvSpPr>
          <p:nvPr/>
        </p:nvSpPr>
        <p:spPr bwMode="auto">
          <a:xfrm rot="-5400000">
            <a:off x="2813680" y="-491128"/>
            <a:ext cx="433388" cy="4981336"/>
          </a:xfrm>
          <a:prstGeom prst="rightBrace">
            <a:avLst>
              <a:gd name="adj1" fmla="val 71856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06418" y="2314659"/>
            <a:ext cx="3580783" cy="2368551"/>
            <a:chOff x="2718" y="1075"/>
            <a:chExt cx="1588" cy="1492"/>
          </a:xfrm>
        </p:grpSpPr>
        <p:sp>
          <p:nvSpPr>
            <p:cNvPr id="20495" name="Rectangle 25"/>
            <p:cNvSpPr>
              <a:spLocks noChangeArrowheads="1"/>
            </p:cNvSpPr>
            <p:nvPr/>
          </p:nvSpPr>
          <p:spPr bwMode="auto">
            <a:xfrm>
              <a:off x="2718" y="1658"/>
              <a:ext cx="2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Tahoma" pitchFamily="34" charset="0"/>
                </a:rPr>
                <a:t>+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969" y="1075"/>
              <a:ext cx="1337" cy="1492"/>
              <a:chOff x="2878" y="1425"/>
              <a:chExt cx="1337" cy="1492"/>
            </a:xfrm>
          </p:grpSpPr>
          <p:sp>
            <p:nvSpPr>
              <p:cNvPr id="20497" name="Line 27"/>
              <p:cNvSpPr>
                <a:spLocks noChangeShapeType="1"/>
              </p:cNvSpPr>
              <p:nvPr/>
            </p:nvSpPr>
            <p:spPr bwMode="auto">
              <a:xfrm>
                <a:off x="2944" y="1774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498" name="Text Box 28"/>
              <p:cNvSpPr txBox="1">
                <a:spLocks noChangeArrowheads="1"/>
              </p:cNvSpPr>
              <p:nvPr/>
            </p:nvSpPr>
            <p:spPr bwMode="auto">
              <a:xfrm>
                <a:off x="2887" y="1624"/>
                <a:ext cx="28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Right</a:t>
                </a:r>
              </a:p>
            </p:txBody>
          </p:sp>
          <p:sp>
            <p:nvSpPr>
              <p:cNvPr id="20499" name="Line 29"/>
              <p:cNvSpPr>
                <a:spLocks noChangeShapeType="1"/>
              </p:cNvSpPr>
              <p:nvPr/>
            </p:nvSpPr>
            <p:spPr bwMode="auto">
              <a:xfrm>
                <a:off x="2944" y="1955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0" name="Text Box 30"/>
              <p:cNvSpPr txBox="1">
                <a:spLocks noChangeArrowheads="1"/>
              </p:cNvSpPr>
              <p:nvPr/>
            </p:nvSpPr>
            <p:spPr bwMode="auto">
              <a:xfrm>
                <a:off x="2881" y="1774"/>
                <a:ext cx="6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890 millimeter</a:t>
                </a:r>
                <a:r>
                  <a:rPr lang="en-US" dirty="0">
                    <a:solidFill>
                      <a:prstClr val="black"/>
                    </a:solidFill>
                    <a:latin typeface="Tahoma" pitchFamily="34" charset="0"/>
                    <a:cs typeface="+mn-cs"/>
                  </a:rPr>
                  <a:t> </a:t>
                </a:r>
              </a:p>
            </p:txBody>
          </p:sp>
          <p:sp>
            <p:nvSpPr>
              <p:cNvPr id="20501" name="Line 31"/>
              <p:cNvSpPr>
                <a:spLocks noChangeShapeType="1"/>
              </p:cNvSpPr>
              <p:nvPr/>
            </p:nvSpPr>
            <p:spPr bwMode="auto">
              <a:xfrm>
                <a:off x="2944" y="2137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2" name="Text Box 32"/>
              <p:cNvSpPr txBox="1">
                <a:spLocks noChangeArrowheads="1"/>
              </p:cNvSpPr>
              <p:nvPr/>
            </p:nvSpPr>
            <p:spPr bwMode="auto">
              <a:xfrm>
                <a:off x="2881" y="1970"/>
                <a:ext cx="7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2090</a:t>
                </a:r>
                <a:r>
                  <a:rPr lang="en-US" sz="1600" dirty="0">
                    <a:solidFill>
                      <a:prstClr val="black"/>
                    </a:solidFill>
                    <a:latin typeface="Tahoma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millimeter</a:t>
                </a:r>
                <a:r>
                  <a:rPr lang="en-US" sz="1600" dirty="0">
                    <a:solidFill>
                      <a:prstClr val="black"/>
                    </a:solidFill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0503" name="Line 33"/>
              <p:cNvSpPr>
                <a:spLocks noChangeShapeType="1"/>
              </p:cNvSpPr>
              <p:nvPr/>
            </p:nvSpPr>
            <p:spPr bwMode="auto">
              <a:xfrm>
                <a:off x="2944" y="2318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4" name="Text Box 34"/>
              <p:cNvSpPr txBox="1">
                <a:spLocks noChangeArrowheads="1"/>
              </p:cNvSpPr>
              <p:nvPr/>
            </p:nvSpPr>
            <p:spPr bwMode="auto">
              <a:xfrm>
                <a:off x="2880" y="2162"/>
                <a:ext cx="28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prstClr val="black"/>
                    </a:solidFill>
                    <a:latin typeface="Tahoma" pitchFamily="34" charset="0"/>
                  </a:rPr>
                  <a:t>MDF </a:t>
                </a:r>
              </a:p>
            </p:txBody>
          </p:sp>
          <p:sp>
            <p:nvSpPr>
              <p:cNvPr id="20505" name="AutoShape 35"/>
              <p:cNvSpPr>
                <a:spLocks/>
              </p:cNvSpPr>
              <p:nvPr/>
            </p:nvSpPr>
            <p:spPr bwMode="auto">
              <a:xfrm>
                <a:off x="4124" y="1511"/>
                <a:ext cx="91" cy="1406"/>
              </a:xfrm>
              <a:prstGeom prst="rightBrace">
                <a:avLst>
                  <a:gd name="adj1" fmla="val 128755"/>
                  <a:gd name="adj2" fmla="val 50000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6" name="Line 36"/>
              <p:cNvSpPr>
                <a:spLocks noChangeShapeType="1"/>
              </p:cNvSpPr>
              <p:nvPr/>
            </p:nvSpPr>
            <p:spPr bwMode="auto">
              <a:xfrm>
                <a:off x="2945" y="2500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7" name="Text Box 37"/>
              <p:cNvSpPr txBox="1">
                <a:spLocks noChangeArrowheads="1"/>
              </p:cNvSpPr>
              <p:nvPr/>
            </p:nvSpPr>
            <p:spPr bwMode="auto">
              <a:xfrm>
                <a:off x="2880" y="2350"/>
                <a:ext cx="36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Painted</a:t>
                </a:r>
              </a:p>
            </p:txBody>
          </p:sp>
          <p:sp>
            <p:nvSpPr>
              <p:cNvPr id="20508" name="Line 38"/>
              <p:cNvSpPr>
                <a:spLocks noChangeShapeType="1"/>
              </p:cNvSpPr>
              <p:nvPr/>
            </p:nvSpPr>
            <p:spPr bwMode="auto">
              <a:xfrm>
                <a:off x="2945" y="2681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9" name="Text Box 39"/>
              <p:cNvSpPr txBox="1">
                <a:spLocks noChangeArrowheads="1"/>
              </p:cNvSpPr>
              <p:nvPr/>
            </p:nvSpPr>
            <p:spPr bwMode="auto">
              <a:xfrm>
                <a:off x="2891" y="2523"/>
                <a:ext cx="5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NCS S0502</a:t>
                </a:r>
                <a:endParaRPr lang="en-US" sz="500" dirty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  <p:sp>
            <p:nvSpPr>
              <p:cNvPr id="20510" name="Line 40"/>
              <p:cNvSpPr>
                <a:spLocks noChangeShapeType="1"/>
              </p:cNvSpPr>
              <p:nvPr/>
            </p:nvSpPr>
            <p:spPr bwMode="auto">
              <a:xfrm>
                <a:off x="2945" y="286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11" name="Text Box 41"/>
              <p:cNvSpPr txBox="1">
                <a:spLocks noChangeArrowheads="1"/>
              </p:cNvSpPr>
              <p:nvPr/>
            </p:nvSpPr>
            <p:spPr bwMode="auto">
              <a:xfrm>
                <a:off x="2899" y="2704"/>
                <a:ext cx="84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0.8 W/m2k</a:t>
                </a:r>
              </a:p>
            </p:txBody>
          </p:sp>
          <p:sp>
            <p:nvSpPr>
              <p:cNvPr id="20512" name="Line 42"/>
              <p:cNvSpPr>
                <a:spLocks noChangeShapeType="1"/>
              </p:cNvSpPr>
              <p:nvPr/>
            </p:nvSpPr>
            <p:spPr bwMode="auto">
              <a:xfrm>
                <a:off x="2945" y="159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13" name="Text Box 43"/>
              <p:cNvSpPr txBox="1">
                <a:spLocks noChangeArrowheads="1"/>
              </p:cNvSpPr>
              <p:nvPr/>
            </p:nvSpPr>
            <p:spPr bwMode="auto">
              <a:xfrm>
                <a:off x="2878" y="1425"/>
                <a:ext cx="127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latin typeface="Tahoma" pitchFamily="34" charset="0"/>
                  </a:rPr>
                  <a:t>3vHViWoT0Hsm00051Mm008</a:t>
                </a:r>
              </a:p>
            </p:txBody>
          </p:sp>
        </p:grpSp>
      </p:grpSp>
      <p:sp>
        <p:nvSpPr>
          <p:cNvPr id="20488" name="Rectangle 44"/>
          <p:cNvSpPr>
            <a:spLocks noChangeArrowheads="1"/>
          </p:cNvSpPr>
          <p:nvPr/>
        </p:nvSpPr>
        <p:spPr bwMode="auto">
          <a:xfrm>
            <a:off x="6369801" y="1106571"/>
            <a:ext cx="544690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Arial"/>
              </a:rPr>
              <a:t>Produktet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i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en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produktdatabase</a:t>
            </a:r>
            <a:endParaRPr lang="en-US" sz="2000" b="1" dirty="0">
              <a:latin typeface="Arial"/>
            </a:endParaRPr>
          </a:p>
        </p:txBody>
      </p:sp>
      <p:sp>
        <p:nvSpPr>
          <p:cNvPr id="20489" name="AutoShape 45"/>
          <p:cNvSpPr>
            <a:spLocks/>
          </p:cNvSpPr>
          <p:nvPr/>
        </p:nvSpPr>
        <p:spPr bwMode="auto">
          <a:xfrm rot="-5400000">
            <a:off x="8856247" y="-496419"/>
            <a:ext cx="433388" cy="4991916"/>
          </a:xfrm>
          <a:prstGeom prst="rightBrace">
            <a:avLst>
              <a:gd name="adj1" fmla="val 72008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330054" y="2287671"/>
            <a:ext cx="2304451" cy="3162300"/>
            <a:chOff x="4362" y="845"/>
            <a:chExt cx="1089" cy="1992"/>
          </a:xfrm>
        </p:grpSpPr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362" y="845"/>
              <a:ext cx="1058" cy="1992"/>
              <a:chOff x="4362" y="845"/>
              <a:chExt cx="1058" cy="1992"/>
            </a:xfrm>
          </p:grpSpPr>
          <p:pic>
            <p:nvPicPr>
              <p:cNvPr id="20493" name="Picture 48" descr="Langøy-Hvit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" y="845"/>
                <a:ext cx="848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4" name="Rectangle 49"/>
              <p:cNvSpPr>
                <a:spLocks noChangeArrowheads="1"/>
              </p:cNvSpPr>
              <p:nvPr/>
            </p:nvSpPr>
            <p:spPr bwMode="auto">
              <a:xfrm>
                <a:off x="4362" y="1445"/>
                <a:ext cx="24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b-NO" sz="3600" dirty="0">
                    <a:solidFill>
                      <a:srgbClr val="00549E"/>
                    </a:solidFill>
                    <a:latin typeface="Tahoma" pitchFamily="34" charset="0"/>
                  </a:rPr>
                  <a:t>=</a:t>
                </a:r>
              </a:p>
            </p:txBody>
          </p:sp>
        </p:grpSp>
        <p:sp>
          <p:nvSpPr>
            <p:cNvPr id="20492" name="Rectangle 50"/>
            <p:cNvSpPr>
              <a:spLocks noChangeArrowheads="1"/>
            </p:cNvSpPr>
            <p:nvPr/>
          </p:nvSpPr>
          <p:spPr bwMode="auto">
            <a:xfrm rot="18959885">
              <a:off x="4545" y="1660"/>
              <a:ext cx="9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Spesifikk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dør</a:t>
              </a:r>
              <a:endParaRPr lang="en-US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54" name="Rectangle 2"/>
          <p:cNvSpPr txBox="1">
            <a:spLocks/>
          </p:cNvSpPr>
          <p:nvPr/>
        </p:nvSpPr>
        <p:spPr bwMode="auto">
          <a:xfrm>
            <a:off x="232856" y="1062120"/>
            <a:ext cx="557173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ln w="6350" cmpd="sng">
                  <a:noFill/>
                </a:ln>
                <a:solidFill>
                  <a:srgbClr val="FF0000"/>
                </a:solidFill>
                <a:latin typeface="Arial"/>
                <a:ea typeface="ＭＳ Ｐゴシック" charset="0"/>
                <a:cs typeface="Geneva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Standard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produktdatamal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i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bSDD</a:t>
            </a:r>
            <a:endParaRPr lang="en-US" sz="1800" dirty="0">
              <a:ln>
                <a:noFill/>
              </a:ln>
              <a:solidFill>
                <a:schemeClr val="tx1"/>
              </a:solidFill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F084FC3-97FC-4EBB-9A5A-67811F6A7801}"/>
              </a:ext>
            </a:extLst>
          </p:cNvPr>
          <p:cNvSpPr/>
          <p:nvPr/>
        </p:nvSpPr>
        <p:spPr>
          <a:xfrm>
            <a:off x="332644" y="1200251"/>
            <a:ext cx="5518510" cy="495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D521D53-FC8B-41F4-A7B6-883E4E6C07F8}"/>
              </a:ext>
            </a:extLst>
          </p:cNvPr>
          <p:cNvSpPr txBox="1"/>
          <p:nvPr/>
        </p:nvSpPr>
        <p:spPr>
          <a:xfrm>
            <a:off x="6289578" y="5592228"/>
            <a:ext cx="551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Produktdatabase iht. standard i fri konkurranse for å løse behov for vare-/informasjonseier.  </a:t>
            </a:r>
          </a:p>
          <a:p>
            <a:endParaRPr lang="nb-NO" sz="1600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DEEF96-735F-4DA1-BF66-7130AD2538D6}"/>
              </a:ext>
            </a:extLst>
          </p:cNvPr>
          <p:cNvSpPr/>
          <p:nvPr/>
        </p:nvSpPr>
        <p:spPr>
          <a:xfrm>
            <a:off x="6309963" y="1200251"/>
            <a:ext cx="5518510" cy="49504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0890AE2F-F1EB-4E8E-944F-AA69C51834A6}"/>
              </a:ext>
            </a:extLst>
          </p:cNvPr>
          <p:cNvSpPr txBox="1"/>
          <p:nvPr/>
        </p:nvSpPr>
        <p:spPr>
          <a:xfrm>
            <a:off x="471391" y="5592661"/>
            <a:ext cx="529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Felles åpen standard format for produktdatamaler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41B85DA-7BCD-4EF6-BC08-E3A92E7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egenskaper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Bilde 73">
            <a:extLst>
              <a:ext uri="{FF2B5EF4-FFF2-40B4-BE49-F238E27FC236}">
                <a16:creationId xmlns:a16="http://schemas.microsoft.com/office/drawing/2014/main" id="{AF8B6732-C67C-44B6-9EBF-23A3A7A5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3470F250-30C6-46A6-BD30-6091BA3739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0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9705" y="2295423"/>
            <a:ext cx="2397559" cy="31670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9860" y="2309896"/>
            <a:ext cx="2825015" cy="2625726"/>
            <a:chOff x="1001" y="1323"/>
            <a:chExt cx="1335" cy="1654"/>
          </a:xfrm>
        </p:grpSpPr>
        <p:sp>
          <p:nvSpPr>
            <p:cNvPr id="20514" name="Line 5"/>
            <p:cNvSpPr>
              <a:spLocks noChangeShapeType="1"/>
            </p:cNvSpPr>
            <p:nvPr/>
          </p:nvSpPr>
          <p:spPr bwMode="auto">
            <a:xfrm>
              <a:off x="1065" y="1661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5" name="Text Box 6"/>
            <p:cNvSpPr txBox="1">
              <a:spLocks noChangeArrowheads="1"/>
            </p:cNvSpPr>
            <p:nvPr/>
          </p:nvSpPr>
          <p:spPr bwMode="auto">
            <a:xfrm>
              <a:off x="1008" y="1511"/>
              <a:ext cx="5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Svingeretning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6" name="Line 7"/>
            <p:cNvSpPr>
              <a:spLocks noChangeShapeType="1"/>
            </p:cNvSpPr>
            <p:nvPr/>
          </p:nvSpPr>
          <p:spPr bwMode="auto">
            <a:xfrm>
              <a:off x="1065" y="1842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7" name="Text Box 8"/>
            <p:cNvSpPr txBox="1">
              <a:spLocks noChangeArrowheads="1"/>
            </p:cNvSpPr>
            <p:nvPr/>
          </p:nvSpPr>
          <p:spPr bwMode="auto">
            <a:xfrm>
              <a:off x="1002" y="1693"/>
              <a:ext cx="3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Bredde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18" name="Line 9"/>
            <p:cNvSpPr>
              <a:spLocks noChangeShapeType="1"/>
            </p:cNvSpPr>
            <p:nvPr/>
          </p:nvSpPr>
          <p:spPr bwMode="auto">
            <a:xfrm>
              <a:off x="1065" y="2024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19" name="Text Box 10"/>
            <p:cNvSpPr txBox="1">
              <a:spLocks noChangeArrowheads="1"/>
            </p:cNvSpPr>
            <p:nvPr/>
          </p:nvSpPr>
          <p:spPr bwMode="auto">
            <a:xfrm>
              <a:off x="1002" y="1874"/>
              <a:ext cx="32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Høyde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0" name="Line 11"/>
            <p:cNvSpPr>
              <a:spLocks noChangeShapeType="1"/>
            </p:cNvSpPr>
            <p:nvPr/>
          </p:nvSpPr>
          <p:spPr bwMode="auto">
            <a:xfrm>
              <a:off x="1065" y="2205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1" name="Text Box 12"/>
            <p:cNvSpPr txBox="1">
              <a:spLocks noChangeArrowheads="1"/>
            </p:cNvSpPr>
            <p:nvPr/>
          </p:nvSpPr>
          <p:spPr bwMode="auto">
            <a:xfrm>
              <a:off x="1001" y="2049"/>
              <a:ext cx="42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Materiale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2" name="AutoShape 13"/>
            <p:cNvSpPr>
              <a:spLocks/>
            </p:cNvSpPr>
            <p:nvPr/>
          </p:nvSpPr>
          <p:spPr bwMode="auto">
            <a:xfrm>
              <a:off x="2284" y="1398"/>
              <a:ext cx="52" cy="1579"/>
            </a:xfrm>
            <a:prstGeom prst="rightBrace">
              <a:avLst>
                <a:gd name="adj1" fmla="val 128755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3" name="Line 14"/>
            <p:cNvSpPr>
              <a:spLocks noChangeShapeType="1"/>
            </p:cNvSpPr>
            <p:nvPr/>
          </p:nvSpPr>
          <p:spPr bwMode="auto">
            <a:xfrm>
              <a:off x="1066" y="2387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4" name="Text Box 15"/>
            <p:cNvSpPr txBox="1">
              <a:spLocks noChangeArrowheads="1"/>
            </p:cNvSpPr>
            <p:nvPr/>
          </p:nvSpPr>
          <p:spPr bwMode="auto">
            <a:xfrm>
              <a:off x="1001" y="2237"/>
              <a:ext cx="42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Overflate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5" name="Line 16"/>
            <p:cNvSpPr>
              <a:spLocks noChangeShapeType="1"/>
            </p:cNvSpPr>
            <p:nvPr/>
          </p:nvSpPr>
          <p:spPr bwMode="auto">
            <a:xfrm>
              <a:off x="1066" y="2568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6" name="Text Box 17"/>
            <p:cNvSpPr txBox="1">
              <a:spLocks noChangeArrowheads="1"/>
            </p:cNvSpPr>
            <p:nvPr/>
          </p:nvSpPr>
          <p:spPr bwMode="auto">
            <a:xfrm>
              <a:off x="1012" y="2410"/>
              <a:ext cx="29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prstClr val="black"/>
                  </a:solidFill>
                  <a:latin typeface="Tahoma" pitchFamily="34" charset="0"/>
                </a:rPr>
                <a:t>Farge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7" name="Line 18"/>
            <p:cNvSpPr>
              <a:spLocks noChangeShapeType="1"/>
            </p:cNvSpPr>
            <p:nvPr/>
          </p:nvSpPr>
          <p:spPr bwMode="auto">
            <a:xfrm>
              <a:off x="1066" y="275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28" name="Text Box 19"/>
            <p:cNvSpPr txBox="1">
              <a:spLocks noChangeArrowheads="1"/>
            </p:cNvSpPr>
            <p:nvPr/>
          </p:nvSpPr>
          <p:spPr bwMode="auto">
            <a:xfrm>
              <a:off x="1008" y="2583"/>
              <a:ext cx="3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b-NO" sz="1400" dirty="0">
                  <a:solidFill>
                    <a:prstClr val="black"/>
                  </a:solidFill>
                  <a:latin typeface="Tahoma" pitchFamily="34" charset="0"/>
                </a:rPr>
                <a:t>U-verdi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29" name="Line 20"/>
            <p:cNvSpPr>
              <a:spLocks noChangeShapeType="1"/>
            </p:cNvSpPr>
            <p:nvPr/>
          </p:nvSpPr>
          <p:spPr bwMode="auto">
            <a:xfrm>
              <a:off x="1066" y="1480"/>
              <a:ext cx="108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b-NO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530" name="Text Box 21"/>
            <p:cNvSpPr txBox="1">
              <a:spLocks noChangeArrowheads="1"/>
            </p:cNvSpPr>
            <p:nvPr/>
          </p:nvSpPr>
          <p:spPr bwMode="auto">
            <a:xfrm>
              <a:off x="1011" y="1323"/>
              <a:ext cx="9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ahoma" pitchFamily="34" charset="0"/>
                </a:rPr>
                <a:t>bSDD Global Unique ID</a:t>
              </a:r>
            </a:p>
          </p:txBody>
        </p:sp>
      </p:grpSp>
      <p:sp>
        <p:nvSpPr>
          <p:cNvPr id="20485" name="Rectangle 22"/>
          <p:cNvSpPr>
            <a:spLocks noChangeArrowheads="1"/>
          </p:cNvSpPr>
          <p:nvPr/>
        </p:nvSpPr>
        <p:spPr bwMode="auto">
          <a:xfrm rot="-2640115">
            <a:off x="787746" y="3576079"/>
            <a:ext cx="1901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Generisk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itchFamily="34" charset="0"/>
              </a:rPr>
              <a:t>dør</a:t>
            </a:r>
            <a:endParaRPr lang="en-US" sz="2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486" name="AutoShape 23"/>
          <p:cNvSpPr>
            <a:spLocks/>
          </p:cNvSpPr>
          <p:nvPr/>
        </p:nvSpPr>
        <p:spPr bwMode="auto">
          <a:xfrm rot="-5400000">
            <a:off x="2813680" y="-491128"/>
            <a:ext cx="433388" cy="4981336"/>
          </a:xfrm>
          <a:prstGeom prst="rightBrace">
            <a:avLst>
              <a:gd name="adj1" fmla="val 71856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06418" y="2314659"/>
            <a:ext cx="3580783" cy="2368551"/>
            <a:chOff x="2718" y="1075"/>
            <a:chExt cx="1588" cy="1492"/>
          </a:xfrm>
        </p:grpSpPr>
        <p:sp>
          <p:nvSpPr>
            <p:cNvPr id="20495" name="Rectangle 25"/>
            <p:cNvSpPr>
              <a:spLocks noChangeArrowheads="1"/>
            </p:cNvSpPr>
            <p:nvPr/>
          </p:nvSpPr>
          <p:spPr bwMode="auto">
            <a:xfrm>
              <a:off x="2718" y="1658"/>
              <a:ext cx="2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Tahoma" pitchFamily="34" charset="0"/>
                </a:rPr>
                <a:t>+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969" y="1075"/>
              <a:ext cx="1337" cy="1492"/>
              <a:chOff x="2878" y="1425"/>
              <a:chExt cx="1337" cy="1492"/>
            </a:xfrm>
          </p:grpSpPr>
          <p:sp>
            <p:nvSpPr>
              <p:cNvPr id="20497" name="Line 27"/>
              <p:cNvSpPr>
                <a:spLocks noChangeShapeType="1"/>
              </p:cNvSpPr>
              <p:nvPr/>
            </p:nvSpPr>
            <p:spPr bwMode="auto">
              <a:xfrm>
                <a:off x="2944" y="1774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498" name="Text Box 28"/>
              <p:cNvSpPr txBox="1">
                <a:spLocks noChangeArrowheads="1"/>
              </p:cNvSpPr>
              <p:nvPr/>
            </p:nvSpPr>
            <p:spPr bwMode="auto">
              <a:xfrm>
                <a:off x="2887" y="1624"/>
                <a:ext cx="28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Right</a:t>
                </a:r>
              </a:p>
            </p:txBody>
          </p:sp>
          <p:sp>
            <p:nvSpPr>
              <p:cNvPr id="20499" name="Line 29"/>
              <p:cNvSpPr>
                <a:spLocks noChangeShapeType="1"/>
              </p:cNvSpPr>
              <p:nvPr/>
            </p:nvSpPr>
            <p:spPr bwMode="auto">
              <a:xfrm>
                <a:off x="2944" y="1955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0" name="Text Box 30"/>
              <p:cNvSpPr txBox="1">
                <a:spLocks noChangeArrowheads="1"/>
              </p:cNvSpPr>
              <p:nvPr/>
            </p:nvSpPr>
            <p:spPr bwMode="auto">
              <a:xfrm>
                <a:off x="2881" y="1774"/>
                <a:ext cx="6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890 millimeter</a:t>
                </a:r>
                <a:r>
                  <a:rPr lang="en-US" dirty="0">
                    <a:solidFill>
                      <a:prstClr val="black"/>
                    </a:solidFill>
                    <a:latin typeface="Tahoma" pitchFamily="34" charset="0"/>
                    <a:cs typeface="+mn-cs"/>
                  </a:rPr>
                  <a:t> </a:t>
                </a:r>
              </a:p>
            </p:txBody>
          </p:sp>
          <p:sp>
            <p:nvSpPr>
              <p:cNvPr id="20501" name="Line 31"/>
              <p:cNvSpPr>
                <a:spLocks noChangeShapeType="1"/>
              </p:cNvSpPr>
              <p:nvPr/>
            </p:nvSpPr>
            <p:spPr bwMode="auto">
              <a:xfrm>
                <a:off x="2944" y="2137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2" name="Text Box 32"/>
              <p:cNvSpPr txBox="1">
                <a:spLocks noChangeArrowheads="1"/>
              </p:cNvSpPr>
              <p:nvPr/>
            </p:nvSpPr>
            <p:spPr bwMode="auto">
              <a:xfrm>
                <a:off x="2881" y="1970"/>
                <a:ext cx="7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2090</a:t>
                </a:r>
                <a:r>
                  <a:rPr lang="en-US" sz="1600" dirty="0">
                    <a:solidFill>
                      <a:prstClr val="black"/>
                    </a:solidFill>
                    <a:latin typeface="Tahoma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millimeter</a:t>
                </a:r>
                <a:r>
                  <a:rPr lang="en-US" sz="1600" dirty="0">
                    <a:solidFill>
                      <a:prstClr val="black"/>
                    </a:solidFill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0503" name="Line 33"/>
              <p:cNvSpPr>
                <a:spLocks noChangeShapeType="1"/>
              </p:cNvSpPr>
              <p:nvPr/>
            </p:nvSpPr>
            <p:spPr bwMode="auto">
              <a:xfrm>
                <a:off x="2944" y="2318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4" name="Text Box 34"/>
              <p:cNvSpPr txBox="1">
                <a:spLocks noChangeArrowheads="1"/>
              </p:cNvSpPr>
              <p:nvPr/>
            </p:nvSpPr>
            <p:spPr bwMode="auto">
              <a:xfrm>
                <a:off x="2880" y="2162"/>
                <a:ext cx="28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prstClr val="black"/>
                    </a:solidFill>
                    <a:latin typeface="Tahoma" pitchFamily="34" charset="0"/>
                  </a:rPr>
                  <a:t>MDF </a:t>
                </a:r>
              </a:p>
            </p:txBody>
          </p:sp>
          <p:sp>
            <p:nvSpPr>
              <p:cNvPr id="20505" name="AutoShape 35"/>
              <p:cNvSpPr>
                <a:spLocks/>
              </p:cNvSpPr>
              <p:nvPr/>
            </p:nvSpPr>
            <p:spPr bwMode="auto">
              <a:xfrm>
                <a:off x="4124" y="1511"/>
                <a:ext cx="91" cy="1406"/>
              </a:xfrm>
              <a:prstGeom prst="rightBrace">
                <a:avLst>
                  <a:gd name="adj1" fmla="val 128755"/>
                  <a:gd name="adj2" fmla="val 50000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6" name="Line 36"/>
              <p:cNvSpPr>
                <a:spLocks noChangeShapeType="1"/>
              </p:cNvSpPr>
              <p:nvPr/>
            </p:nvSpPr>
            <p:spPr bwMode="auto">
              <a:xfrm>
                <a:off x="2945" y="2500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7" name="Text Box 37"/>
              <p:cNvSpPr txBox="1">
                <a:spLocks noChangeArrowheads="1"/>
              </p:cNvSpPr>
              <p:nvPr/>
            </p:nvSpPr>
            <p:spPr bwMode="auto">
              <a:xfrm>
                <a:off x="2880" y="2350"/>
                <a:ext cx="36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Painted</a:t>
                </a:r>
              </a:p>
            </p:txBody>
          </p:sp>
          <p:sp>
            <p:nvSpPr>
              <p:cNvPr id="20508" name="Line 38"/>
              <p:cNvSpPr>
                <a:spLocks noChangeShapeType="1"/>
              </p:cNvSpPr>
              <p:nvPr/>
            </p:nvSpPr>
            <p:spPr bwMode="auto">
              <a:xfrm>
                <a:off x="2945" y="2681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09" name="Text Box 39"/>
              <p:cNvSpPr txBox="1">
                <a:spLocks noChangeArrowheads="1"/>
              </p:cNvSpPr>
              <p:nvPr/>
            </p:nvSpPr>
            <p:spPr bwMode="auto">
              <a:xfrm>
                <a:off x="2891" y="2523"/>
                <a:ext cx="5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NCS S0502</a:t>
                </a:r>
                <a:endParaRPr lang="en-US" sz="500" dirty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  <p:sp>
            <p:nvSpPr>
              <p:cNvPr id="20510" name="Line 40"/>
              <p:cNvSpPr>
                <a:spLocks noChangeShapeType="1"/>
              </p:cNvSpPr>
              <p:nvPr/>
            </p:nvSpPr>
            <p:spPr bwMode="auto">
              <a:xfrm>
                <a:off x="2945" y="286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11" name="Text Box 41"/>
              <p:cNvSpPr txBox="1">
                <a:spLocks noChangeArrowheads="1"/>
              </p:cNvSpPr>
              <p:nvPr/>
            </p:nvSpPr>
            <p:spPr bwMode="auto">
              <a:xfrm>
                <a:off x="2899" y="2704"/>
                <a:ext cx="84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Tahoma" pitchFamily="34" charset="0"/>
                  </a:rPr>
                  <a:t>0.8 W/m2k</a:t>
                </a:r>
              </a:p>
            </p:txBody>
          </p:sp>
          <p:sp>
            <p:nvSpPr>
              <p:cNvPr id="20512" name="Line 42"/>
              <p:cNvSpPr>
                <a:spLocks noChangeShapeType="1"/>
              </p:cNvSpPr>
              <p:nvPr/>
            </p:nvSpPr>
            <p:spPr bwMode="auto">
              <a:xfrm>
                <a:off x="2945" y="159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nb-NO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0513" name="Text Box 43"/>
              <p:cNvSpPr txBox="1">
                <a:spLocks noChangeArrowheads="1"/>
              </p:cNvSpPr>
              <p:nvPr/>
            </p:nvSpPr>
            <p:spPr bwMode="auto">
              <a:xfrm>
                <a:off x="2878" y="1425"/>
                <a:ext cx="11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Tahoma" pitchFamily="34" charset="0"/>
                  </a:rPr>
                  <a:t>3vHViWoT0Hsm00051Mm008</a:t>
                </a:r>
              </a:p>
            </p:txBody>
          </p:sp>
        </p:grpSp>
      </p:grpSp>
      <p:sp>
        <p:nvSpPr>
          <p:cNvPr id="20488" name="Rectangle 44"/>
          <p:cNvSpPr>
            <a:spLocks noChangeArrowheads="1"/>
          </p:cNvSpPr>
          <p:nvPr/>
        </p:nvSpPr>
        <p:spPr bwMode="auto">
          <a:xfrm>
            <a:off x="6369801" y="1106571"/>
            <a:ext cx="544690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Arial"/>
              </a:rPr>
              <a:t>Produktet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i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en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produktdatabase</a:t>
            </a:r>
            <a:endParaRPr lang="en-US" sz="2000" b="1" dirty="0">
              <a:latin typeface="Arial"/>
            </a:endParaRPr>
          </a:p>
        </p:txBody>
      </p:sp>
      <p:sp>
        <p:nvSpPr>
          <p:cNvPr id="20489" name="AutoShape 45"/>
          <p:cNvSpPr>
            <a:spLocks/>
          </p:cNvSpPr>
          <p:nvPr/>
        </p:nvSpPr>
        <p:spPr bwMode="auto">
          <a:xfrm rot="-5400000">
            <a:off x="8856247" y="-496419"/>
            <a:ext cx="433388" cy="4991916"/>
          </a:xfrm>
          <a:prstGeom prst="rightBrace">
            <a:avLst>
              <a:gd name="adj1" fmla="val 72008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330054" y="2287671"/>
            <a:ext cx="2304451" cy="3162300"/>
            <a:chOff x="4362" y="845"/>
            <a:chExt cx="1089" cy="1992"/>
          </a:xfrm>
        </p:grpSpPr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362" y="845"/>
              <a:ext cx="1058" cy="1992"/>
              <a:chOff x="4362" y="845"/>
              <a:chExt cx="1058" cy="1992"/>
            </a:xfrm>
          </p:grpSpPr>
          <p:pic>
            <p:nvPicPr>
              <p:cNvPr id="20493" name="Picture 48" descr="Langøy-Hvit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" y="845"/>
                <a:ext cx="848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4" name="Rectangle 49"/>
              <p:cNvSpPr>
                <a:spLocks noChangeArrowheads="1"/>
              </p:cNvSpPr>
              <p:nvPr/>
            </p:nvSpPr>
            <p:spPr bwMode="auto">
              <a:xfrm>
                <a:off x="4362" y="1445"/>
                <a:ext cx="24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b-NO" sz="3600" dirty="0">
                    <a:solidFill>
                      <a:srgbClr val="00549E"/>
                    </a:solidFill>
                    <a:latin typeface="Tahoma" pitchFamily="34" charset="0"/>
                  </a:rPr>
                  <a:t>=</a:t>
                </a:r>
              </a:p>
            </p:txBody>
          </p:sp>
        </p:grpSp>
        <p:sp>
          <p:nvSpPr>
            <p:cNvPr id="20492" name="Rectangle 50"/>
            <p:cNvSpPr>
              <a:spLocks noChangeArrowheads="1"/>
            </p:cNvSpPr>
            <p:nvPr/>
          </p:nvSpPr>
          <p:spPr bwMode="auto">
            <a:xfrm rot="18959885">
              <a:off x="4545" y="1660"/>
              <a:ext cx="9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Spesifikk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dør</a:t>
              </a:r>
              <a:endParaRPr lang="en-US" dirty="0">
                <a:solidFill>
                  <a:prstClr val="black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54" name="Rectangle 2"/>
          <p:cNvSpPr txBox="1">
            <a:spLocks/>
          </p:cNvSpPr>
          <p:nvPr/>
        </p:nvSpPr>
        <p:spPr bwMode="auto">
          <a:xfrm>
            <a:off x="232856" y="1062120"/>
            <a:ext cx="557173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ln w="6350" cmpd="sng">
                  <a:noFill/>
                </a:ln>
                <a:solidFill>
                  <a:srgbClr val="FF0000"/>
                </a:solidFill>
                <a:latin typeface="Arial"/>
                <a:ea typeface="ＭＳ Ｐゴシック" charset="0"/>
                <a:cs typeface="Geneva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Geneva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Standard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produktdatamal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</a:t>
            </a:r>
            <a:r>
              <a:rPr lang="en-US" sz="2000" dirty="0" err="1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i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rPr>
              <a:t> bSDD</a:t>
            </a:r>
            <a:endParaRPr lang="en-US" sz="1800" dirty="0">
              <a:ln>
                <a:noFill/>
              </a:ln>
              <a:solidFill>
                <a:schemeClr val="tx1"/>
              </a:solidFill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F084FC3-97FC-4EBB-9A5A-67811F6A7801}"/>
              </a:ext>
            </a:extLst>
          </p:cNvPr>
          <p:cNvSpPr/>
          <p:nvPr/>
        </p:nvSpPr>
        <p:spPr>
          <a:xfrm>
            <a:off x="332644" y="1200251"/>
            <a:ext cx="5518510" cy="495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D521D53-FC8B-41F4-A7B6-883E4E6C07F8}"/>
              </a:ext>
            </a:extLst>
          </p:cNvPr>
          <p:cNvSpPr txBox="1"/>
          <p:nvPr/>
        </p:nvSpPr>
        <p:spPr>
          <a:xfrm>
            <a:off x="6289578" y="5592228"/>
            <a:ext cx="551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Produktdatabase iht. standard i fri konkurranse for å løse behov for vare-/informasjonseier.  </a:t>
            </a:r>
          </a:p>
          <a:p>
            <a:endParaRPr lang="nb-NO" sz="1600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DEEF96-735F-4DA1-BF66-7130AD2538D6}"/>
              </a:ext>
            </a:extLst>
          </p:cNvPr>
          <p:cNvSpPr/>
          <p:nvPr/>
        </p:nvSpPr>
        <p:spPr>
          <a:xfrm>
            <a:off x="6309963" y="1200251"/>
            <a:ext cx="5518510" cy="49504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0890AE2F-F1EB-4E8E-944F-AA69C51834A6}"/>
              </a:ext>
            </a:extLst>
          </p:cNvPr>
          <p:cNvSpPr txBox="1"/>
          <p:nvPr/>
        </p:nvSpPr>
        <p:spPr>
          <a:xfrm>
            <a:off x="471391" y="5592661"/>
            <a:ext cx="529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Felles åpen standard format for produktdatamaler</a:t>
            </a:r>
          </a:p>
        </p:txBody>
      </p:sp>
      <p:sp>
        <p:nvSpPr>
          <p:cNvPr id="60" name="Text Box 19">
            <a:extLst>
              <a:ext uri="{FF2B5EF4-FFF2-40B4-BE49-F238E27FC236}">
                <a16:creationId xmlns:a16="http://schemas.microsoft.com/office/drawing/2014/main" id="{E1A2E8C1-8460-4680-BCC7-22EFC8F9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77" y="4619536"/>
            <a:ext cx="6527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prstClr val="black"/>
                </a:solidFill>
                <a:latin typeface="Tahoma" pitchFamily="34" charset="0"/>
              </a:rPr>
              <a:t>GTIN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" name="Line 18">
            <a:extLst>
              <a:ext uri="{FF2B5EF4-FFF2-40B4-BE49-F238E27FC236}">
                <a16:creationId xmlns:a16="http://schemas.microsoft.com/office/drawing/2014/main" id="{E621C2CA-ADBA-473F-8B51-296912484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120" y="4889853"/>
            <a:ext cx="23044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Text Box 19">
            <a:extLst>
              <a:ext uri="{FF2B5EF4-FFF2-40B4-BE49-F238E27FC236}">
                <a16:creationId xmlns:a16="http://schemas.microsoft.com/office/drawing/2014/main" id="{DB97DF71-A29B-4B95-ABB7-C794F08A0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13" y="4657443"/>
            <a:ext cx="1664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prstClr val="black"/>
                </a:solidFill>
                <a:latin typeface="Tahoma" pitchFamily="34" charset="0"/>
              </a:rPr>
              <a:t>5700361302489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4" name="Line 18">
            <a:extLst>
              <a:ext uri="{FF2B5EF4-FFF2-40B4-BE49-F238E27FC236}">
                <a16:creationId xmlns:a16="http://schemas.microsoft.com/office/drawing/2014/main" id="{832C0839-688B-4281-BAF3-B3F7B5294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813" y="4921148"/>
            <a:ext cx="2506998" cy="1698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590FD66-5CDE-4754-AF4F-9481B3481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364" y="2779796"/>
            <a:ext cx="547404" cy="53667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3E16E4F-D465-401F-8D8F-9699B4B50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474519" y="4219932"/>
            <a:ext cx="451999" cy="1669819"/>
          </a:xfrm>
          <a:prstGeom prst="rect">
            <a:avLst/>
          </a:prstGeom>
        </p:spPr>
      </p:pic>
      <p:sp>
        <p:nvSpPr>
          <p:cNvPr id="65" name="Text Box 19">
            <a:extLst>
              <a:ext uri="{FF2B5EF4-FFF2-40B4-BE49-F238E27FC236}">
                <a16:creationId xmlns:a16="http://schemas.microsoft.com/office/drawing/2014/main" id="{27FB65DB-B56B-415F-ADAC-408BE9FF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77" y="4921148"/>
            <a:ext cx="2395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prstClr val="black"/>
                </a:solidFill>
                <a:latin typeface="Tahoma" pitchFamily="34" charset="0"/>
              </a:rPr>
              <a:t>TFM: DI - </a:t>
            </a:r>
            <a:r>
              <a:rPr lang="nb-NO" sz="1400" b="1" dirty="0"/>
              <a:t>Dør - innvendig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6" name="Line 18">
            <a:extLst>
              <a:ext uri="{FF2B5EF4-FFF2-40B4-BE49-F238E27FC236}">
                <a16:creationId xmlns:a16="http://schemas.microsoft.com/office/drawing/2014/main" id="{87C167EF-9BCC-4F59-890A-E1041DCBF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120" y="5191465"/>
            <a:ext cx="23044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AF295E29-7EC1-4E40-82E0-93360865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77" y="5207685"/>
            <a:ext cx="1617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prstClr val="black"/>
                </a:solidFill>
                <a:latin typeface="Tahoma" pitchFamily="34" charset="0"/>
              </a:rPr>
              <a:t>ETIM: </a:t>
            </a:r>
            <a:r>
              <a:rPr lang="nb-NO" sz="1400" b="1" dirty="0"/>
              <a:t>EC000747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8" name="Line 18">
            <a:extLst>
              <a:ext uri="{FF2B5EF4-FFF2-40B4-BE49-F238E27FC236}">
                <a16:creationId xmlns:a16="http://schemas.microsoft.com/office/drawing/2014/main" id="{DC6F4F6C-B214-49B1-91CF-3932BFE1D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120" y="5478002"/>
            <a:ext cx="23044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Text Box 19">
            <a:extLst>
              <a:ext uri="{FF2B5EF4-FFF2-40B4-BE49-F238E27FC236}">
                <a16:creationId xmlns:a16="http://schemas.microsoft.com/office/drawing/2014/main" id="{A657278D-EB56-48BD-879F-CA15A3D3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600" y="4939746"/>
            <a:ext cx="19014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>
                <a:solidFill>
                  <a:prstClr val="black"/>
                </a:solidFill>
                <a:latin typeface="Tahoma" pitchFamily="34" charset="0"/>
              </a:rPr>
              <a:t>DI - </a:t>
            </a:r>
            <a:r>
              <a:rPr lang="nb-NO" sz="1400" b="1" dirty="0"/>
              <a:t>Dør - innvendig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1C03CD73-CB47-42D3-9E78-5848CCA64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2099" y="5201842"/>
            <a:ext cx="2514709" cy="1859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EA158E8E-C1DD-4D88-9BF3-A16DA40B8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726" y="5210181"/>
            <a:ext cx="10310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400" b="1" dirty="0"/>
              <a:t>EC000747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2" name="Line 18">
            <a:extLst>
              <a:ext uri="{FF2B5EF4-FFF2-40B4-BE49-F238E27FC236}">
                <a16:creationId xmlns:a16="http://schemas.microsoft.com/office/drawing/2014/main" id="{74239AEF-79E1-422D-83BD-87D2D7F39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225" y="5478002"/>
            <a:ext cx="2514711" cy="1287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41B85DA-7BCD-4EF6-BC08-E3A92E7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3095"/>
            <a:ext cx="10515600" cy="876718"/>
          </a:xfrm>
        </p:spPr>
        <p:txBody>
          <a:bodyPr>
            <a:noAutofit/>
          </a:bodyPr>
          <a:lstStyle/>
          <a:p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krav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45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egenskaper</a:t>
            </a:r>
            <a:endParaRPr lang="en-GB" sz="45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Bilde 73">
            <a:extLst>
              <a:ext uri="{FF2B5EF4-FFF2-40B4-BE49-F238E27FC236}">
                <a16:creationId xmlns:a16="http://schemas.microsoft.com/office/drawing/2014/main" id="{AF8B6732-C67C-44B6-9EBF-23A3A7A54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730" y="6293133"/>
            <a:ext cx="2361695" cy="515908"/>
          </a:xfrm>
          <a:prstGeom prst="rect">
            <a:avLst/>
          </a:prstGeom>
        </p:spPr>
      </p:pic>
      <p:pic>
        <p:nvPicPr>
          <p:cNvPr id="75" name="Bilde 74">
            <a:extLst>
              <a:ext uri="{FF2B5EF4-FFF2-40B4-BE49-F238E27FC236}">
                <a16:creationId xmlns:a16="http://schemas.microsoft.com/office/drawing/2014/main" id="{3470F250-30C6-46A6-BD30-6091BA3739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69" y="6335429"/>
            <a:ext cx="2281084" cy="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7E2B11C903284ABE3E237254E02138" ma:contentTypeVersion="5" ma:contentTypeDescription="Opprett et nytt dokument." ma:contentTypeScope="" ma:versionID="cce300972168d9ee6f3205fede916bc0">
  <xsd:schema xmlns:xsd="http://www.w3.org/2001/XMLSchema" xmlns:xs="http://www.w3.org/2001/XMLSchema" xmlns:p="http://schemas.microsoft.com/office/2006/metadata/properties" xmlns:ns2="26ad2797-3d6b-45b9-8d8c-8df01025dcbd" xmlns:ns3="7a1cc19f-09dc-465a-8d7b-b4a8a16c0223" targetNamespace="http://schemas.microsoft.com/office/2006/metadata/properties" ma:root="true" ma:fieldsID="c5551b0552efcd586752d92b85b42230" ns2:_="" ns3:_="">
    <xsd:import namespace="26ad2797-3d6b-45b9-8d8c-8df01025dcbd"/>
    <xsd:import namespace="7a1cc19f-09dc-465a-8d7b-b4a8a16c02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d2797-3d6b-45b9-8d8c-8df01025dc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cc19f-09dc-465a-8d7b-b4a8a16c0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84231-BF5E-4D54-8FE7-98D2B1A679D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7a1cc19f-09dc-465a-8d7b-b4a8a16c0223"/>
    <ds:schemaRef ds:uri="26ad2797-3d6b-45b9-8d8c-8df01025dcb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3D1862-BC8A-4315-A9E0-7266F0F18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d2797-3d6b-45b9-8d8c-8df01025dcbd"/>
    <ds:schemaRef ds:uri="7a1cc19f-09dc-465a-8d7b-b4a8a16c0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41AC6-D3CB-4825-BC0C-655689F1B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32984</TotalTime>
  <Words>1009</Words>
  <Application>Microsoft Office PowerPoint</Application>
  <PresentationFormat>Widescreen</PresentationFormat>
  <Paragraphs>259</Paragraphs>
  <Slides>20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Geneva</vt:lpstr>
      <vt:lpstr>Tahoma</vt:lpstr>
      <vt:lpstr>Office Theme</vt:lpstr>
      <vt:lpstr>Punktgrafikkbilde</vt:lpstr>
      <vt:lpstr>PowerPoint-presentasjon</vt:lpstr>
      <vt:lpstr>PowerPoint-presentasjon</vt:lpstr>
      <vt:lpstr>PowerPoint-presentasjon</vt:lpstr>
      <vt:lpstr>PowerPoint-presentasjon</vt:lpstr>
      <vt:lpstr> Frikjøpe innhold til byggenæringens digitale dataordbok. </vt:lpstr>
      <vt:lpstr>Digitalt veikart</vt:lpstr>
      <vt:lpstr>Felles krav til egenskaper</vt:lpstr>
      <vt:lpstr>Felles krav til egenskaper</vt:lpstr>
      <vt:lpstr>Felles krav til egenskaper</vt:lpstr>
      <vt:lpstr>Hvor oppstår krav til produktegenskaper?</vt:lpstr>
      <vt:lpstr>Product Data Template(PDT)</vt:lpstr>
      <vt:lpstr>Digitalisering av verdikjeden</vt:lpstr>
      <vt:lpstr>Digitalisering av verdikjeden</vt:lpstr>
      <vt:lpstr>Digitalisering av verdikjeden</vt:lpstr>
      <vt:lpstr>PowerPoint-presentasjon</vt:lpstr>
      <vt:lpstr>PowerPoint-presentasjon</vt:lpstr>
      <vt:lpstr>Samarbeidspartner</vt:lpstr>
      <vt:lpstr>buildingSMART forvaltningsenhet</vt:lpstr>
      <vt:lpstr>PowerPoint-presentasjon</vt:lpstr>
      <vt:lpstr>Takk for oppmerksomheten!   Chi Ho Lau chi@buildingsmart.no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Chi Ho Lau</dc:creator>
  <cp:lastModifiedBy>Hansen, Alexander Brage</cp:lastModifiedBy>
  <cp:revision>985</cp:revision>
  <cp:lastPrinted>2016-02-25T23:26:12Z</cp:lastPrinted>
  <dcterms:created xsi:type="dcterms:W3CDTF">2014-07-18T11:44:31Z</dcterms:created>
  <dcterms:modified xsi:type="dcterms:W3CDTF">2018-04-16T20:53:59Z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0x010100067E2B11C903284ABE3E237254E02138</vt:lpwstr>
  </property>
</Properties>
</file>